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26" r:id="rId5"/>
  </p:sldMasterIdLst>
  <p:notesMasterIdLst>
    <p:notesMasterId r:id="rId15"/>
  </p:notesMasterIdLst>
  <p:handoutMasterIdLst>
    <p:handoutMasterId r:id="rId16"/>
  </p:handoutMasterIdLst>
  <p:sldIdLst>
    <p:sldId id="256" r:id="rId6"/>
    <p:sldId id="276" r:id="rId7"/>
    <p:sldId id="284" r:id="rId8"/>
    <p:sldId id="277" r:id="rId9"/>
    <p:sldId id="283" r:id="rId10"/>
    <p:sldId id="287" r:id="rId11"/>
    <p:sldId id="288" r:id="rId12"/>
    <p:sldId id="289"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B. Al Badr" initials="MBAB" lastIdx="1" clrIdx="0">
    <p:extLst>
      <p:ext uri="{19B8F6BF-5375-455C-9EA6-DF929625EA0E}">
        <p15:presenceInfo xmlns:p15="http://schemas.microsoft.com/office/powerpoint/2012/main" userId="S::mbbadr@nupco.com::dccd3ad7-b6c6-4760-b7c8-bb67a4190a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snapToObjects="1">
      <p:cViewPr varScale="1">
        <p:scale>
          <a:sx n="67" d="100"/>
          <a:sy n="67" d="100"/>
        </p:scale>
        <p:origin x="6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969E9E-5433-364A-AE80-1AEC5AC7B2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Date Placeholder 2">
            <a:extLst>
              <a:ext uri="{FF2B5EF4-FFF2-40B4-BE49-F238E27FC236}">
                <a16:creationId xmlns:a16="http://schemas.microsoft.com/office/drawing/2014/main" id="{17FB94F6-AD3A-DE43-A130-ABEDB74113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57279-2CEF-B646-900B-3D01BA9036F1}" type="datetimeFigureOut">
              <a:rPr lang="en-US" smtClean="0">
                <a:latin typeface="Arial" panose="020B0604020202020204" pitchFamily="34" charset="0"/>
                <a:cs typeface="Arial" panose="020B0604020202020204" pitchFamily="34" charset="0"/>
              </a:rPr>
              <a:t>8/8/2021</a:t>
            </a:fld>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7623312-A5A2-1A4D-85A9-CEEBEFBCC7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D3B48DEE-CFA9-F64D-A0B6-2206F0F80A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104271-2E06-FD46-BD0C-7CEC57662AAF}"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61691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cs typeface="Arial" panose="020B0604020202020204" pitchFamily="34" charset="0"/>
              </a:defRPr>
            </a:lvl1pPr>
          </a:lstStyle>
          <a:p>
            <a:fld id="{26555DB0-BC7F-2748-B071-F07DB245AC5C}" type="datetimeFigureOut">
              <a:rPr lang="en-US" smtClean="0"/>
              <a:pPr/>
              <a:t>8/8/2021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cs typeface="Arial" panose="020B0604020202020204" pitchFamily="34" charset="0"/>
              </a:defRPr>
            </a:lvl1pPr>
          </a:lstStyle>
          <a:p>
            <a:fld id="{57753AD3-AB46-6045-9BA1-BBC278F09B8C}" type="slidenum">
              <a:rPr lang="en-US" smtClean="0"/>
              <a:pPr/>
              <a:t>‹#›</a:t>
            </a:fld>
            <a:endParaRPr lang="en-US" dirty="0"/>
          </a:p>
        </p:txBody>
      </p:sp>
    </p:spTree>
    <p:extLst>
      <p:ext uri="{BB962C8B-B14F-4D97-AF65-F5344CB8AC3E}">
        <p14:creationId xmlns:p14="http://schemas.microsoft.com/office/powerpoint/2010/main" val="165583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53AD3-AB46-6045-9BA1-BBC278F09B8C}" type="slidenum">
              <a:rPr lang="en-US" smtClean="0"/>
              <a:t>1</a:t>
            </a:fld>
            <a:endParaRPr lang="en-US"/>
          </a:p>
        </p:txBody>
      </p:sp>
    </p:spTree>
    <p:extLst>
      <p:ext uri="{BB962C8B-B14F-4D97-AF65-F5344CB8AC3E}">
        <p14:creationId xmlns:p14="http://schemas.microsoft.com/office/powerpoint/2010/main" val="1894361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icture containing bridge&#10;&#10;Description automatically generated">
            <a:extLst>
              <a:ext uri="{FF2B5EF4-FFF2-40B4-BE49-F238E27FC236}">
                <a16:creationId xmlns:a16="http://schemas.microsoft.com/office/drawing/2014/main" id="{6BBB5A1E-4CE5-6341-9104-59CB64E6884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39" y="1706881"/>
            <a:ext cx="6257321" cy="26207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8185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CA998-68E0-9540-BC25-850B2E239275}"/>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3" name="Footer Placeholder 2">
            <a:extLst>
              <a:ext uri="{FF2B5EF4-FFF2-40B4-BE49-F238E27FC236}">
                <a16:creationId xmlns:a16="http://schemas.microsoft.com/office/drawing/2014/main" id="{08BC7584-7351-2D4C-9876-C58317879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4849E-901A-E049-A3F0-D011E5155691}"/>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7" name="Picture 6">
            <a:extLst>
              <a:ext uri="{FF2B5EF4-FFF2-40B4-BE49-F238E27FC236}">
                <a16:creationId xmlns:a16="http://schemas.microsoft.com/office/drawing/2014/main" id="{30B4E3B2-67ED-4446-B3F2-A2F21F5947EC}"/>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414283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BD18E-A9B3-5348-8751-ADD42A732935}"/>
              </a:ext>
            </a:extLst>
          </p:cNvPr>
          <p:cNvSpPr>
            <a:spLocks noGrp="1"/>
          </p:cNvSpPr>
          <p:nvPr>
            <p:ph idx="1"/>
          </p:nvPr>
        </p:nvSpPr>
        <p:spPr>
          <a:xfrm>
            <a:off x="4600575" y="1825625"/>
            <a:ext cx="7227881" cy="4351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0B3830-30DF-FD4B-B4DB-F2D9905AB876}"/>
              </a:ext>
            </a:extLst>
          </p:cNvPr>
          <p:cNvSpPr>
            <a:spLocks noGrp="1"/>
          </p:cNvSpPr>
          <p:nvPr>
            <p:ph type="body" sz="half" idx="2"/>
          </p:nvPr>
        </p:nvSpPr>
        <p:spPr>
          <a:xfrm>
            <a:off x="356840" y="1825625"/>
            <a:ext cx="4013542" cy="43513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27D9B-E759-8B41-BD86-D9CA399AABFB}"/>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6" name="Footer Placeholder 5">
            <a:extLst>
              <a:ext uri="{FF2B5EF4-FFF2-40B4-BE49-F238E27FC236}">
                <a16:creationId xmlns:a16="http://schemas.microsoft.com/office/drawing/2014/main" id="{D594C156-A2C3-E74B-A908-800A31465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3D867-69AB-0F41-8270-4C2046F1382B}"/>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8" name="Title 7">
            <a:extLst>
              <a:ext uri="{FF2B5EF4-FFF2-40B4-BE49-F238E27FC236}">
                <a16:creationId xmlns:a16="http://schemas.microsoft.com/office/drawing/2014/main" id="{521979D6-E942-974E-B9F7-546A2C5BFDED}"/>
              </a:ext>
            </a:extLst>
          </p:cNvPr>
          <p:cNvSpPr>
            <a:spLocks noGrp="1"/>
          </p:cNvSpPr>
          <p:nvPr>
            <p:ph type="title"/>
          </p:nvPr>
        </p:nvSpPr>
        <p:spPr/>
        <p:txBody>
          <a:bodyPr/>
          <a:lstStyle/>
          <a:p>
            <a:r>
              <a:rPr lang="en-US"/>
              <a:t>Click to edit Master title style</a:t>
            </a:r>
          </a:p>
        </p:txBody>
      </p:sp>
      <p:cxnSp>
        <p:nvCxnSpPr>
          <p:cNvPr id="16" name="Straight Connector 15">
            <a:extLst>
              <a:ext uri="{FF2B5EF4-FFF2-40B4-BE49-F238E27FC236}">
                <a16:creationId xmlns:a16="http://schemas.microsoft.com/office/drawing/2014/main" id="{EE6F4C69-5169-824D-ABFC-E564FE626097}"/>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B01DA4DE-490C-6349-8F35-AE0137226EFB}"/>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267281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065D9F-A138-674B-8C28-65BA34909356}"/>
              </a:ext>
            </a:extLst>
          </p:cNvPr>
          <p:cNvSpPr>
            <a:spLocks noGrp="1"/>
          </p:cNvSpPr>
          <p:nvPr>
            <p:ph type="pic" idx="1"/>
          </p:nvPr>
        </p:nvSpPr>
        <p:spPr>
          <a:xfrm>
            <a:off x="4986338" y="1825625"/>
            <a:ext cx="6842118"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48EDB5-0B6C-A641-8566-1CEB6107C437}"/>
              </a:ext>
            </a:extLst>
          </p:cNvPr>
          <p:cNvSpPr>
            <a:spLocks noGrp="1"/>
          </p:cNvSpPr>
          <p:nvPr>
            <p:ph type="body" sz="half" idx="2"/>
          </p:nvPr>
        </p:nvSpPr>
        <p:spPr>
          <a:xfrm>
            <a:off x="356840" y="1825625"/>
            <a:ext cx="4415186" cy="43513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88FC9-3039-3043-B3F9-DC5B967C1288}"/>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6" name="Footer Placeholder 5">
            <a:extLst>
              <a:ext uri="{FF2B5EF4-FFF2-40B4-BE49-F238E27FC236}">
                <a16:creationId xmlns:a16="http://schemas.microsoft.com/office/drawing/2014/main" id="{CD5E89E8-0837-054D-9417-70265216B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83F56-C419-8448-9B7A-950EBD22BB8D}"/>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8" name="Title 7">
            <a:extLst>
              <a:ext uri="{FF2B5EF4-FFF2-40B4-BE49-F238E27FC236}">
                <a16:creationId xmlns:a16="http://schemas.microsoft.com/office/drawing/2014/main" id="{89F890F2-7D81-AB43-9EEA-FBA057C48F81}"/>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51B24D1B-30BB-BD45-B244-BB7B9EEB2EAE}"/>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B14F4FA7-A121-714C-A4B3-C75157AB23DF}"/>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71562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44AAC4F-EB6D-1748-9677-32550234ED51}"/>
              </a:ext>
            </a:extLst>
          </p:cNvPr>
          <p:cNvSpPr>
            <a:spLocks noGrp="1"/>
          </p:cNvSpPr>
          <p:nvPr>
            <p:ph type="body" orient="vert" idx="1"/>
          </p:nvPr>
        </p:nvSpPr>
        <p:spPr>
          <a:xfrm>
            <a:off x="356839" y="1825625"/>
            <a:ext cx="11471617"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01398BA-B7E2-004D-AE0B-A9744528B237}"/>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5" name="Footer Placeholder 4">
            <a:extLst>
              <a:ext uri="{FF2B5EF4-FFF2-40B4-BE49-F238E27FC236}">
                <a16:creationId xmlns:a16="http://schemas.microsoft.com/office/drawing/2014/main" id="{9B897121-388C-1A41-9A46-D270BA5AF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768A4-9919-D745-B871-CBF630B6D844}"/>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7" name="Title 6">
            <a:extLst>
              <a:ext uri="{FF2B5EF4-FFF2-40B4-BE49-F238E27FC236}">
                <a16:creationId xmlns:a16="http://schemas.microsoft.com/office/drawing/2014/main" id="{10A64CC3-A5C8-1C4D-BDB3-9E5119C7C8C1}"/>
              </a:ext>
            </a:extLst>
          </p:cNvPr>
          <p:cNvSpPr>
            <a:spLocks noGrp="1"/>
          </p:cNvSpPr>
          <p:nvPr>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6814727-6833-5B4F-B44A-DBD49D95C2E3}"/>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821748B-D4CC-4248-BCAE-452027AF96CC}"/>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332904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B08B8-F467-1948-9E18-8AE8F961869E}"/>
              </a:ext>
            </a:extLst>
          </p:cNvPr>
          <p:cNvSpPr>
            <a:spLocks noGrp="1"/>
          </p:cNvSpPr>
          <p:nvPr>
            <p:ph type="title" orient="vert"/>
          </p:nvPr>
        </p:nvSpPr>
        <p:spPr>
          <a:xfrm>
            <a:off x="9032289" y="365125"/>
            <a:ext cx="1817849"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384FEA7-B968-AF4D-82BB-060C21BF69DB}"/>
              </a:ext>
            </a:extLst>
          </p:cNvPr>
          <p:cNvSpPr>
            <a:spLocks noGrp="1"/>
          </p:cNvSpPr>
          <p:nvPr>
            <p:ph type="body" orient="vert" idx="1"/>
          </p:nvPr>
        </p:nvSpPr>
        <p:spPr>
          <a:xfrm>
            <a:off x="356839" y="365125"/>
            <a:ext cx="847283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50945D-400B-C646-9904-57005A4BCEDC}"/>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5" name="Footer Placeholder 4">
            <a:extLst>
              <a:ext uri="{FF2B5EF4-FFF2-40B4-BE49-F238E27FC236}">
                <a16:creationId xmlns:a16="http://schemas.microsoft.com/office/drawing/2014/main" id="{A0587064-F53C-B543-A278-8F4B779A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40BA1-CD8B-AB41-BA76-3329711A7696}"/>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8" name="Picture 7">
            <a:extLst>
              <a:ext uri="{FF2B5EF4-FFF2-40B4-BE49-F238E27FC236}">
                <a16:creationId xmlns:a16="http://schemas.microsoft.com/office/drawing/2014/main" id="{5F44893E-F8A3-824C-8ED9-70403D528052}"/>
              </a:ext>
            </a:extLst>
          </p:cNvPr>
          <p:cNvPicPr>
            <a:picLocks noChangeAspect="1"/>
          </p:cNvPicPr>
          <p:nvPr userDrawn="1"/>
        </p:nvPicPr>
        <p:blipFill>
          <a:blip r:embed="rId2"/>
          <a:stretch>
            <a:fillRect/>
          </a:stretch>
        </p:blipFill>
        <p:spPr>
          <a:xfrm rot="5400000">
            <a:off x="10617002" y="4910042"/>
            <a:ext cx="1828798" cy="1051892"/>
          </a:xfrm>
          <a:prstGeom prst="rect">
            <a:avLst/>
          </a:prstGeom>
        </p:spPr>
      </p:pic>
    </p:spTree>
    <p:extLst>
      <p:ext uri="{BB962C8B-B14F-4D97-AF65-F5344CB8AC3E}">
        <p14:creationId xmlns:p14="http://schemas.microsoft.com/office/powerpoint/2010/main" val="4205217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Full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man, sign, sitting, white&#10;&#10;Description automatically generated">
            <a:extLst>
              <a:ext uri="{FF2B5EF4-FFF2-40B4-BE49-F238E27FC236}">
                <a16:creationId xmlns:a16="http://schemas.microsoft.com/office/drawing/2014/main" id="{0BE0D513-ABB3-8542-A5D7-63F8B87834D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6486DD-6C87-7140-BFE9-AA32398BA77F}"/>
              </a:ext>
            </a:extLst>
          </p:cNvPr>
          <p:cNvSpPr>
            <a:spLocks noGrp="1"/>
          </p:cNvSpPr>
          <p:nvPr>
            <p:ph type="ctrTitle" hasCustomPrompt="1"/>
          </p:nvPr>
        </p:nvSpPr>
        <p:spPr>
          <a:xfrm>
            <a:off x="356839" y="2341218"/>
            <a:ext cx="5902071" cy="1952621"/>
          </a:xfrm>
        </p:spPr>
        <p:txBody>
          <a:bodyPr anchor="b">
            <a:normAutofit/>
          </a:bodyPr>
          <a:lstStyle>
            <a:lvl1pPr algn="l">
              <a:defRPr sz="4000" b="1">
                <a:solidFill>
                  <a:srgbClr val="E17525"/>
                </a:solidFill>
              </a:defRPr>
            </a:lvl1pPr>
          </a:lstStyle>
          <a:p>
            <a:r>
              <a:rPr lang="en-US" dirty="0"/>
              <a:t>Presentation Closing</a:t>
            </a:r>
          </a:p>
        </p:txBody>
      </p:sp>
    </p:spTree>
    <p:extLst>
      <p:ext uri="{BB962C8B-B14F-4D97-AF65-F5344CB8AC3E}">
        <p14:creationId xmlns:p14="http://schemas.microsoft.com/office/powerpoint/2010/main" val="2456094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ED20-D8EE-0F40-8752-ADEEB32AD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A"/>
          </a:p>
        </p:txBody>
      </p:sp>
      <p:sp>
        <p:nvSpPr>
          <p:cNvPr id="3" name="Subtitle 2">
            <a:extLst>
              <a:ext uri="{FF2B5EF4-FFF2-40B4-BE49-F238E27FC236}">
                <a16:creationId xmlns:a16="http://schemas.microsoft.com/office/drawing/2014/main" id="{7221B0F3-1A07-FA43-B62D-86F38F877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a:p>
        </p:txBody>
      </p:sp>
      <p:sp>
        <p:nvSpPr>
          <p:cNvPr id="4" name="Date Placeholder 3">
            <a:extLst>
              <a:ext uri="{FF2B5EF4-FFF2-40B4-BE49-F238E27FC236}">
                <a16:creationId xmlns:a16="http://schemas.microsoft.com/office/drawing/2014/main" id="{AE6331F3-2D68-9A4F-A31A-D98631D0D97F}"/>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59C6FCB2-9B19-0D47-962F-C8105E4B25C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8A8CA3DD-FC79-084F-924C-E34A498FECCD}"/>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272972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300B-3C32-EB48-8399-43A487F6B701}"/>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95CDDE14-ED1B-CB45-BB5F-45288D5DE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E9786B89-6EE8-D446-82D8-9EF1E5BFC594}"/>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BF70249C-EBCF-A944-94BD-565861B3D0EA}"/>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BD4ED13B-B74D-4542-A040-26E1552594D9}"/>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402477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C9CB-CD37-8A49-BCFA-3079618F9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A"/>
          </a:p>
        </p:txBody>
      </p:sp>
      <p:sp>
        <p:nvSpPr>
          <p:cNvPr id="3" name="Text Placeholder 2">
            <a:extLst>
              <a:ext uri="{FF2B5EF4-FFF2-40B4-BE49-F238E27FC236}">
                <a16:creationId xmlns:a16="http://schemas.microsoft.com/office/drawing/2014/main" id="{7662077A-6FD0-8749-AA8A-073DB45AC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78FAA-E4B7-6544-A5E2-706570367DA7}"/>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F6BC2ABD-DC2C-3E42-A4D3-364BBACE1EE6}"/>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E7C5E939-759A-8D40-8DD9-EF011B97A718}"/>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066262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9EC1-AA07-E140-AF5F-1B5B58D99B54}"/>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628E5A34-19AF-AB4E-9655-902543DA0B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3">
            <a:extLst>
              <a:ext uri="{FF2B5EF4-FFF2-40B4-BE49-F238E27FC236}">
                <a16:creationId xmlns:a16="http://schemas.microsoft.com/office/drawing/2014/main" id="{B83FCBEA-CD8C-CC4A-8409-AECDEE03FF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Date Placeholder 4">
            <a:extLst>
              <a:ext uri="{FF2B5EF4-FFF2-40B4-BE49-F238E27FC236}">
                <a16:creationId xmlns:a16="http://schemas.microsoft.com/office/drawing/2014/main" id="{7322F699-C015-6941-AD14-8A389AF8A859}"/>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6" name="Footer Placeholder 5">
            <a:extLst>
              <a:ext uri="{FF2B5EF4-FFF2-40B4-BE49-F238E27FC236}">
                <a16:creationId xmlns:a16="http://schemas.microsoft.com/office/drawing/2014/main" id="{98DB25F4-577D-4A40-9F99-08078C3F61EB}"/>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D15B8D76-E28A-3A45-A6DE-90A7B490449A}"/>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08008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13FAAAE-9762-D14B-80A1-2529D526AB27}"/>
              </a:ext>
            </a:extLst>
          </p:cNvPr>
          <p:cNvPicPr>
            <a:picLocks noChangeAspect="1"/>
          </p:cNvPicPr>
          <p:nvPr userDrawn="1"/>
        </p:nvPicPr>
        <p:blipFill>
          <a:blip r:embed="rId2"/>
          <a:stretch>
            <a:fillRect/>
          </a:stretch>
        </p:blipFill>
        <p:spPr>
          <a:xfrm>
            <a:off x="0" y="0"/>
            <a:ext cx="12192000" cy="6858000"/>
          </a:xfrm>
          <a:prstGeom prst="rect">
            <a:avLst/>
          </a:prstGeom>
          <a:blipFill>
            <a:blip r:embed="rId3"/>
            <a:stretch>
              <a:fillRect/>
            </a:stretch>
          </a:blipFill>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41" y="1422676"/>
            <a:ext cx="6257321" cy="2620700"/>
          </a:xfrm>
        </p:spPr>
        <p:txBody>
          <a:bodyPr/>
          <a:lstStyle>
            <a:lvl1pPr>
              <a:defRPr>
                <a:solidFill>
                  <a:schemeClr val="accent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B8EF785A-12A7-BF4E-8B1A-7E51C2F76C92}"/>
              </a:ext>
            </a:extLst>
          </p:cNvPr>
          <p:cNvPicPr>
            <a:picLocks noChangeAspect="1"/>
          </p:cNvPicPr>
          <p:nvPr userDrawn="1"/>
        </p:nvPicPr>
        <p:blipFill>
          <a:blip r:embed="rId4"/>
          <a:stretch>
            <a:fillRect/>
          </a:stretch>
        </p:blipFill>
        <p:spPr>
          <a:xfrm>
            <a:off x="10233027" y="110158"/>
            <a:ext cx="1828798" cy="1051893"/>
          </a:xfrm>
          <a:prstGeom prst="rect">
            <a:avLst/>
          </a:prstGeom>
        </p:spPr>
      </p:pic>
    </p:spTree>
    <p:extLst>
      <p:ext uri="{BB962C8B-B14F-4D97-AF65-F5344CB8AC3E}">
        <p14:creationId xmlns:p14="http://schemas.microsoft.com/office/powerpoint/2010/main" val="893210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60B0-155A-A14B-8F83-E4CC25ADDB09}"/>
              </a:ext>
            </a:extLst>
          </p:cNvPr>
          <p:cNvSpPr>
            <a:spLocks noGrp="1"/>
          </p:cNvSpPr>
          <p:nvPr>
            <p:ph type="title"/>
          </p:nvPr>
        </p:nvSpPr>
        <p:spPr>
          <a:xfrm>
            <a:off x="839788" y="365125"/>
            <a:ext cx="10515600" cy="1325563"/>
          </a:xfrm>
        </p:spPr>
        <p:txBody>
          <a:bodyPr/>
          <a:lstStyle/>
          <a:p>
            <a:r>
              <a:rPr lang="en-US"/>
              <a:t>Click to edit Master title style</a:t>
            </a:r>
            <a:endParaRPr lang="en-SA"/>
          </a:p>
        </p:txBody>
      </p:sp>
      <p:sp>
        <p:nvSpPr>
          <p:cNvPr id="3" name="Text Placeholder 2">
            <a:extLst>
              <a:ext uri="{FF2B5EF4-FFF2-40B4-BE49-F238E27FC236}">
                <a16:creationId xmlns:a16="http://schemas.microsoft.com/office/drawing/2014/main" id="{2A0B0BEC-C9A4-2244-9E20-9B632F698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7FECD-FA58-0B49-888C-1CA874A38E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Text Placeholder 4">
            <a:extLst>
              <a:ext uri="{FF2B5EF4-FFF2-40B4-BE49-F238E27FC236}">
                <a16:creationId xmlns:a16="http://schemas.microsoft.com/office/drawing/2014/main" id="{75F01E03-AED0-A24B-8894-FF523D08F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49F10-9B3C-3144-8477-EE48ABF502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7" name="Date Placeholder 6">
            <a:extLst>
              <a:ext uri="{FF2B5EF4-FFF2-40B4-BE49-F238E27FC236}">
                <a16:creationId xmlns:a16="http://schemas.microsoft.com/office/drawing/2014/main" id="{01C73D16-9D7B-8C4D-99C3-3555C5802EBD}"/>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8" name="Footer Placeholder 7">
            <a:extLst>
              <a:ext uri="{FF2B5EF4-FFF2-40B4-BE49-F238E27FC236}">
                <a16:creationId xmlns:a16="http://schemas.microsoft.com/office/drawing/2014/main" id="{E3E08B3F-94F6-5D42-B1EC-B7C136AC62E8}"/>
              </a:ext>
            </a:extLst>
          </p:cNvPr>
          <p:cNvSpPr>
            <a:spLocks noGrp="1"/>
          </p:cNvSpPr>
          <p:nvPr>
            <p:ph type="ftr" sz="quarter" idx="11"/>
          </p:nvPr>
        </p:nvSpPr>
        <p:spPr/>
        <p:txBody>
          <a:bodyPr/>
          <a:lstStyle/>
          <a:p>
            <a:endParaRPr lang="en-SA"/>
          </a:p>
        </p:txBody>
      </p:sp>
      <p:sp>
        <p:nvSpPr>
          <p:cNvPr id="9" name="Slide Number Placeholder 8">
            <a:extLst>
              <a:ext uri="{FF2B5EF4-FFF2-40B4-BE49-F238E27FC236}">
                <a16:creationId xmlns:a16="http://schemas.microsoft.com/office/drawing/2014/main" id="{820BAD5C-0384-4243-8004-0865D4BB145B}"/>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511682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B70E-7C0F-D243-867E-6C27EE0BF006}"/>
              </a:ext>
            </a:extLst>
          </p:cNvPr>
          <p:cNvSpPr>
            <a:spLocks noGrp="1"/>
          </p:cNvSpPr>
          <p:nvPr>
            <p:ph type="title"/>
          </p:nvPr>
        </p:nvSpPr>
        <p:spPr/>
        <p:txBody>
          <a:bodyPr/>
          <a:lstStyle/>
          <a:p>
            <a:r>
              <a:rPr lang="en-US"/>
              <a:t>Click to edit Master title style</a:t>
            </a:r>
            <a:endParaRPr lang="en-SA"/>
          </a:p>
        </p:txBody>
      </p:sp>
      <p:sp>
        <p:nvSpPr>
          <p:cNvPr id="3" name="Date Placeholder 2">
            <a:extLst>
              <a:ext uri="{FF2B5EF4-FFF2-40B4-BE49-F238E27FC236}">
                <a16:creationId xmlns:a16="http://schemas.microsoft.com/office/drawing/2014/main" id="{3325B0E0-4E63-1045-BD83-C058AAB6343A}"/>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4" name="Footer Placeholder 3">
            <a:extLst>
              <a:ext uri="{FF2B5EF4-FFF2-40B4-BE49-F238E27FC236}">
                <a16:creationId xmlns:a16="http://schemas.microsoft.com/office/drawing/2014/main" id="{0772AE87-4FEA-8A4F-A819-D0BB7B2DAA90}"/>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FEC7AC83-B084-C843-AD2B-435BDE739AB6}"/>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17131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F0CA51-EDFC-3B42-B185-B23EAB1711FD}"/>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3" name="Footer Placeholder 2">
            <a:extLst>
              <a:ext uri="{FF2B5EF4-FFF2-40B4-BE49-F238E27FC236}">
                <a16:creationId xmlns:a16="http://schemas.microsoft.com/office/drawing/2014/main" id="{D68076ED-A4E9-3A42-A1A2-6BDE96DB3776}"/>
              </a:ext>
            </a:extLst>
          </p:cNvPr>
          <p:cNvSpPr>
            <a:spLocks noGrp="1"/>
          </p:cNvSpPr>
          <p:nvPr>
            <p:ph type="ftr" sz="quarter" idx="11"/>
          </p:nvPr>
        </p:nvSpPr>
        <p:spPr/>
        <p:txBody>
          <a:bodyPr/>
          <a:lstStyle/>
          <a:p>
            <a:endParaRPr lang="en-SA"/>
          </a:p>
        </p:txBody>
      </p:sp>
      <p:sp>
        <p:nvSpPr>
          <p:cNvPr id="4" name="Slide Number Placeholder 3">
            <a:extLst>
              <a:ext uri="{FF2B5EF4-FFF2-40B4-BE49-F238E27FC236}">
                <a16:creationId xmlns:a16="http://schemas.microsoft.com/office/drawing/2014/main" id="{308D825B-855B-D845-8799-13E5AF36E097}"/>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69784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DC39-1688-404A-B250-362D4896EC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Content Placeholder 2">
            <a:extLst>
              <a:ext uri="{FF2B5EF4-FFF2-40B4-BE49-F238E27FC236}">
                <a16:creationId xmlns:a16="http://schemas.microsoft.com/office/drawing/2014/main" id="{DDF983C9-34E4-6F4A-B529-A9E2DB75F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Text Placeholder 3">
            <a:extLst>
              <a:ext uri="{FF2B5EF4-FFF2-40B4-BE49-F238E27FC236}">
                <a16:creationId xmlns:a16="http://schemas.microsoft.com/office/drawing/2014/main" id="{873C875F-B7A5-7743-8048-254B7940A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61771-D23B-074C-AE1C-200DB6CCF075}"/>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6" name="Footer Placeholder 5">
            <a:extLst>
              <a:ext uri="{FF2B5EF4-FFF2-40B4-BE49-F238E27FC236}">
                <a16:creationId xmlns:a16="http://schemas.microsoft.com/office/drawing/2014/main" id="{614E68C5-7FF4-E14A-8528-2FAF373316E6}"/>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788C9517-FCC9-3A47-9B2E-959B949DA550}"/>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81208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6DEB-82C9-3E45-8026-D4FD35385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Picture Placeholder 2">
            <a:extLst>
              <a:ext uri="{FF2B5EF4-FFF2-40B4-BE49-F238E27FC236}">
                <a16:creationId xmlns:a16="http://schemas.microsoft.com/office/drawing/2014/main" id="{4CCF4F61-6583-9A43-BF99-6742E7CDA1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A"/>
          </a:p>
        </p:txBody>
      </p:sp>
      <p:sp>
        <p:nvSpPr>
          <p:cNvPr id="4" name="Text Placeholder 3">
            <a:extLst>
              <a:ext uri="{FF2B5EF4-FFF2-40B4-BE49-F238E27FC236}">
                <a16:creationId xmlns:a16="http://schemas.microsoft.com/office/drawing/2014/main" id="{FC1998D9-64ED-2246-BBF2-5BA60943B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6C71C-3357-054A-B29E-F5468DF797C5}"/>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6" name="Footer Placeholder 5">
            <a:extLst>
              <a:ext uri="{FF2B5EF4-FFF2-40B4-BE49-F238E27FC236}">
                <a16:creationId xmlns:a16="http://schemas.microsoft.com/office/drawing/2014/main" id="{E1160004-8C97-E04A-8F1F-80BBA1120894}"/>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11321A4D-9703-5046-8DDD-833A671CF424}"/>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173941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8F6-A1FC-FF41-8FE9-6D359FE1B850}"/>
              </a:ext>
            </a:extLst>
          </p:cNvPr>
          <p:cNvSpPr>
            <a:spLocks noGrp="1"/>
          </p:cNvSpPr>
          <p:nvPr>
            <p:ph type="title"/>
          </p:nvPr>
        </p:nvSpPr>
        <p:spPr/>
        <p:txBody>
          <a:bodyPr/>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F80B1284-7F0C-4D41-8ABC-095800777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5F4CFD71-3D7D-8F49-9BEC-803DFD997AAA}"/>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A2784C11-9718-4541-B9D7-C737D80C426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556337B2-6667-D84C-8875-39DDC3E3C31F}"/>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369044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B5156-03C1-B846-9CAB-FE96B31261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6A6C9ABF-8EF1-7640-ABED-BE0D7C5512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4C567667-7DD9-AB49-B702-6D403D0D4F85}"/>
              </a:ext>
            </a:extLst>
          </p:cNvPr>
          <p:cNvSpPr>
            <a:spLocks noGrp="1"/>
          </p:cNvSpPr>
          <p:nvPr>
            <p:ph type="dt" sz="half" idx="10"/>
          </p:nvPr>
        </p:nvSpPr>
        <p:spPr/>
        <p:txBody>
          <a:body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1396A80B-4E70-4D46-BAF9-8F54AE6791BE}"/>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2B8BFB78-1F36-1547-903A-795DEFA16407}"/>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44347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2850A7-C857-F640-A245-D3ED04DCBF9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41" y="1323821"/>
            <a:ext cx="6257321" cy="2620700"/>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293155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9" name="Picture 8" descr="A rainbow in the background&#10;&#10;Description automatically generated">
            <a:extLst>
              <a:ext uri="{FF2B5EF4-FFF2-40B4-BE49-F238E27FC236}">
                <a16:creationId xmlns:a16="http://schemas.microsoft.com/office/drawing/2014/main" id="{DDA0824C-0E96-CB4D-AC3A-16819EC5F1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356839" y="1706881"/>
            <a:ext cx="6257321" cy="2620700"/>
          </a:xfrm>
        </p:spPr>
        <p:txBody>
          <a:bodyPr/>
          <a:lstStyle>
            <a:lvl1pPr>
              <a:defRPr>
                <a:solidFill>
                  <a:schemeClr val="accent1"/>
                </a:solidFill>
              </a:defRPr>
            </a:lvl1pPr>
          </a:lstStyle>
          <a:p>
            <a:r>
              <a:rPr lang="en-US" dirty="0"/>
              <a:t>Click to edit Section title style</a:t>
            </a:r>
          </a:p>
        </p:txBody>
      </p:sp>
      <p:sp>
        <p:nvSpPr>
          <p:cNvPr id="2" name="Date Placeholder 1">
            <a:extLst>
              <a:ext uri="{FF2B5EF4-FFF2-40B4-BE49-F238E27FC236}">
                <a16:creationId xmlns:a16="http://schemas.microsoft.com/office/drawing/2014/main" id="{FF9FA60F-723B-4849-9D43-9FFB5AE2DA86}"/>
              </a:ext>
            </a:extLst>
          </p:cNvPr>
          <p:cNvSpPr>
            <a:spLocks noGrp="1"/>
          </p:cNvSpPr>
          <p:nvPr>
            <p:ph type="dt" sz="half" idx="10"/>
          </p:nvPr>
        </p:nvSpPr>
        <p:spPr/>
        <p:txBody>
          <a:bodyPr/>
          <a:lstStyle/>
          <a:p>
            <a:fld id="{85D31FCA-DF6E-5F4E-B084-EB91B75141BF}" type="datetimeFigureOut">
              <a:rPr lang="en-US" smtClean="0"/>
              <a:pPr/>
              <a:t>8/8/2021</a:t>
            </a:fld>
            <a:endParaRPr lang="en-US" dirty="0"/>
          </a:p>
        </p:txBody>
      </p:sp>
      <p:sp>
        <p:nvSpPr>
          <p:cNvPr id="6" name="Footer Placeholder 5">
            <a:extLst>
              <a:ext uri="{FF2B5EF4-FFF2-40B4-BE49-F238E27FC236}">
                <a16:creationId xmlns:a16="http://schemas.microsoft.com/office/drawing/2014/main" id="{AE697897-0FAA-2448-90E0-B637AE169C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A04376-D4DE-374E-A922-B55E7A90FA0C}"/>
              </a:ext>
            </a:extLst>
          </p:cNvPr>
          <p:cNvSpPr>
            <a:spLocks noGrp="1"/>
          </p:cNvSpPr>
          <p:nvPr>
            <p:ph type="sldNum" sz="quarter" idx="12"/>
          </p:nvPr>
        </p:nvSpPr>
        <p:spPr/>
        <p:txBody>
          <a:body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42482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76BF5FB0-46CB-DD4F-B400-C591E63710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356839" y="1706881"/>
            <a:ext cx="6257321" cy="2620700"/>
          </a:xfrm>
        </p:spPr>
        <p:txBody>
          <a:bodyPr/>
          <a:lstStyle>
            <a:lvl1pPr>
              <a:defRPr>
                <a:solidFill>
                  <a:schemeClr val="bg1"/>
                </a:solidFill>
              </a:defRPr>
            </a:lvl1pPr>
          </a:lstStyle>
          <a:p>
            <a:r>
              <a:rPr lang="en-US" dirty="0"/>
              <a:t>Click to edit Section title style</a:t>
            </a:r>
          </a:p>
        </p:txBody>
      </p:sp>
      <p:pic>
        <p:nvPicPr>
          <p:cNvPr id="5" name="Picture 4">
            <a:extLst>
              <a:ext uri="{FF2B5EF4-FFF2-40B4-BE49-F238E27FC236}">
                <a16:creationId xmlns:a16="http://schemas.microsoft.com/office/drawing/2014/main" id="{B8EF785A-12A7-BF4E-8B1A-7E51C2F76C92}"/>
              </a:ext>
            </a:extLst>
          </p:cNvPr>
          <p:cNvPicPr>
            <a:picLocks noChangeAspect="1"/>
          </p:cNvPicPr>
          <p:nvPr userDrawn="1"/>
        </p:nvPicPr>
        <p:blipFill>
          <a:blip r:embed="rId3"/>
          <a:stretch>
            <a:fillRect/>
          </a:stretch>
        </p:blipFill>
        <p:spPr>
          <a:xfrm>
            <a:off x="10233027" y="110158"/>
            <a:ext cx="1828798" cy="1051892"/>
          </a:xfrm>
          <a:prstGeom prst="rect">
            <a:avLst/>
          </a:prstGeom>
        </p:spPr>
      </p:pic>
      <p:sp>
        <p:nvSpPr>
          <p:cNvPr id="2" name="Date Placeholder 1">
            <a:extLst>
              <a:ext uri="{FF2B5EF4-FFF2-40B4-BE49-F238E27FC236}">
                <a16:creationId xmlns:a16="http://schemas.microsoft.com/office/drawing/2014/main" id="{810BCEB5-9E29-D24C-8FBF-C7B71B49CFDE}"/>
              </a:ext>
            </a:extLst>
          </p:cNvPr>
          <p:cNvSpPr>
            <a:spLocks noGrp="1"/>
          </p:cNvSpPr>
          <p:nvPr>
            <p:ph type="dt" sz="half" idx="10"/>
          </p:nvPr>
        </p:nvSpPr>
        <p:spPr/>
        <p:txBody>
          <a:bodyPr/>
          <a:lstStyle/>
          <a:p>
            <a:fld id="{85D31FCA-DF6E-5F4E-B084-EB91B75141BF}" type="datetimeFigureOut">
              <a:rPr lang="en-US" smtClean="0"/>
              <a:pPr/>
              <a:t>8/8/2021</a:t>
            </a:fld>
            <a:endParaRPr lang="en-US" dirty="0"/>
          </a:p>
        </p:txBody>
      </p:sp>
      <p:sp>
        <p:nvSpPr>
          <p:cNvPr id="6" name="Footer Placeholder 5">
            <a:extLst>
              <a:ext uri="{FF2B5EF4-FFF2-40B4-BE49-F238E27FC236}">
                <a16:creationId xmlns:a16="http://schemas.microsoft.com/office/drawing/2014/main" id="{F7E38052-8F78-F34A-B28E-5B8D019862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F41CA6-79CF-A246-B731-18385BBCBD5C}"/>
              </a:ext>
            </a:extLst>
          </p:cNvPr>
          <p:cNvSpPr>
            <a:spLocks noGrp="1"/>
          </p:cNvSpPr>
          <p:nvPr>
            <p:ph type="sldNum" sz="quarter" idx="12"/>
          </p:nvPr>
        </p:nvSpPr>
        <p:spPr/>
        <p:txBody>
          <a:body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3825941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205A37-A425-E84B-9B5F-9F99803EA5DA}"/>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5" name="Footer Placeholder 4">
            <a:extLst>
              <a:ext uri="{FF2B5EF4-FFF2-40B4-BE49-F238E27FC236}">
                <a16:creationId xmlns:a16="http://schemas.microsoft.com/office/drawing/2014/main" id="{57601EE2-DC7C-7747-80A2-341477D59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E7C22-C114-BB4E-9675-4A6C0A655AD4}"/>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7" name="Title 6">
            <a:extLst>
              <a:ext uri="{FF2B5EF4-FFF2-40B4-BE49-F238E27FC236}">
                <a16:creationId xmlns:a16="http://schemas.microsoft.com/office/drawing/2014/main" id="{D39408ED-6872-3749-BA08-E4F7B05C3F71}"/>
              </a:ext>
            </a:extLst>
          </p:cNvPr>
          <p:cNvSpPr>
            <a:spLocks noGrp="1"/>
          </p:cNvSpPr>
          <p:nvPr>
            <p:ph type="title"/>
          </p:nvPr>
        </p:nvSpPr>
        <p:spPr>
          <a:noFill/>
        </p:spPr>
        <p:txBody>
          <a:bodyPr/>
          <a:lstStyle/>
          <a:p>
            <a:r>
              <a:rPr lang="en-US"/>
              <a:t>Click to edit Master title style</a:t>
            </a:r>
          </a:p>
        </p:txBody>
      </p:sp>
      <p:sp>
        <p:nvSpPr>
          <p:cNvPr id="14" name="Content Placeholder 12">
            <a:extLst>
              <a:ext uri="{FF2B5EF4-FFF2-40B4-BE49-F238E27FC236}">
                <a16:creationId xmlns:a16="http://schemas.microsoft.com/office/drawing/2014/main" id="{98D2507B-8ADA-F749-A32E-4E1497217DC3}"/>
              </a:ext>
            </a:extLst>
          </p:cNvPr>
          <p:cNvSpPr>
            <a:spLocks noGrp="1"/>
          </p:cNvSpPr>
          <p:nvPr>
            <p:ph sz="quarter" idx="13"/>
          </p:nvPr>
        </p:nvSpPr>
        <p:spPr>
          <a:xfrm>
            <a:off x="356839" y="1825625"/>
            <a:ext cx="1147161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4DD71F5-874C-AD49-BB4D-5C434D4324C0}"/>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27CC3105-4B8C-E94D-9D04-9224080A4A36}"/>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1052999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F62A4-F8EF-CB49-9AF3-13AF290FCCE7}"/>
              </a:ext>
            </a:extLst>
          </p:cNvPr>
          <p:cNvSpPr>
            <a:spLocks noGrp="1"/>
          </p:cNvSpPr>
          <p:nvPr>
            <p:ph sz="half" idx="1"/>
          </p:nvPr>
        </p:nvSpPr>
        <p:spPr>
          <a:xfrm>
            <a:off x="356838" y="1825625"/>
            <a:ext cx="56629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645863-E24E-E243-BE2B-7DFCE717A805}"/>
              </a:ext>
            </a:extLst>
          </p:cNvPr>
          <p:cNvSpPr>
            <a:spLocks noGrp="1"/>
          </p:cNvSpPr>
          <p:nvPr>
            <p:ph sz="half" idx="2"/>
          </p:nvPr>
        </p:nvSpPr>
        <p:spPr>
          <a:xfrm>
            <a:off x="6172200" y="1825625"/>
            <a:ext cx="56562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E9DD711-50A1-9E4A-B07B-78592FC12042}"/>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6" name="Footer Placeholder 5">
            <a:extLst>
              <a:ext uri="{FF2B5EF4-FFF2-40B4-BE49-F238E27FC236}">
                <a16:creationId xmlns:a16="http://schemas.microsoft.com/office/drawing/2014/main" id="{F815D14A-5088-5E4C-A041-FFD5DC19A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E103C-4C85-7D43-A873-6D6B14CAEA38}"/>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9" name="Title 8">
            <a:extLst>
              <a:ext uri="{FF2B5EF4-FFF2-40B4-BE49-F238E27FC236}">
                <a16:creationId xmlns:a16="http://schemas.microsoft.com/office/drawing/2014/main" id="{3CCB58DC-EABB-FA4B-9941-603BF2FC426D}"/>
              </a:ext>
            </a:extLst>
          </p:cNvPr>
          <p:cNvSpPr>
            <a:spLocks noGrp="1"/>
          </p:cNvSpPr>
          <p:nvPr>
            <p:ph type="title"/>
          </p:nvPr>
        </p:nvSpPr>
        <p:spPr/>
        <p:txBody>
          <a:bodyPr/>
          <a:lstStyle/>
          <a:p>
            <a:r>
              <a:rPr lang="en-US"/>
              <a:t>Click to edit Master title style</a:t>
            </a:r>
          </a:p>
        </p:txBody>
      </p:sp>
      <p:cxnSp>
        <p:nvCxnSpPr>
          <p:cNvPr id="12" name="Straight Connector 11">
            <a:extLst>
              <a:ext uri="{FF2B5EF4-FFF2-40B4-BE49-F238E27FC236}">
                <a16:creationId xmlns:a16="http://schemas.microsoft.com/office/drawing/2014/main" id="{A06B3902-A9D1-8B4D-8217-437A931A29B4}"/>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E760E69-FEEF-084A-B212-14B1C9C512A5}"/>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424165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A43037-8E3F-F947-956D-B376A98771B0}"/>
              </a:ext>
            </a:extLst>
          </p:cNvPr>
          <p:cNvSpPr>
            <a:spLocks noGrp="1"/>
          </p:cNvSpPr>
          <p:nvPr>
            <p:ph type="body" idx="1"/>
          </p:nvPr>
        </p:nvSpPr>
        <p:spPr>
          <a:xfrm>
            <a:off x="356838" y="1773043"/>
            <a:ext cx="5640737" cy="7320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E9629-91CE-FB46-BB98-E234971A4FB0}"/>
              </a:ext>
            </a:extLst>
          </p:cNvPr>
          <p:cNvSpPr>
            <a:spLocks noGrp="1"/>
          </p:cNvSpPr>
          <p:nvPr>
            <p:ph sz="half" idx="2"/>
          </p:nvPr>
        </p:nvSpPr>
        <p:spPr>
          <a:xfrm>
            <a:off x="356838" y="2587429"/>
            <a:ext cx="5640737" cy="360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C8D42D-6799-3A48-ABFF-E1997F22AB1E}"/>
              </a:ext>
            </a:extLst>
          </p:cNvPr>
          <p:cNvSpPr>
            <a:spLocks noGrp="1"/>
          </p:cNvSpPr>
          <p:nvPr>
            <p:ph type="body" sz="quarter" idx="3"/>
          </p:nvPr>
        </p:nvSpPr>
        <p:spPr>
          <a:xfrm>
            <a:off x="6172200" y="1773043"/>
            <a:ext cx="5656256" cy="73203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2E3ECC-BBC9-8045-932F-D3471FE49FB2}"/>
              </a:ext>
            </a:extLst>
          </p:cNvPr>
          <p:cNvSpPr>
            <a:spLocks noGrp="1"/>
          </p:cNvSpPr>
          <p:nvPr>
            <p:ph sz="quarter" idx="4"/>
          </p:nvPr>
        </p:nvSpPr>
        <p:spPr>
          <a:xfrm>
            <a:off x="6172200" y="2587429"/>
            <a:ext cx="5656256" cy="36022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A40E04-A818-4E46-AB86-33C3CA134568}"/>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8" name="Footer Placeholder 7">
            <a:extLst>
              <a:ext uri="{FF2B5EF4-FFF2-40B4-BE49-F238E27FC236}">
                <a16:creationId xmlns:a16="http://schemas.microsoft.com/office/drawing/2014/main" id="{68185588-3A2F-6741-B398-0DF9FDE94F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4DD459-F91A-8D4F-95C8-2A8694B5A4D7}"/>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11" name="Title 10">
            <a:extLst>
              <a:ext uri="{FF2B5EF4-FFF2-40B4-BE49-F238E27FC236}">
                <a16:creationId xmlns:a16="http://schemas.microsoft.com/office/drawing/2014/main" id="{D0D02353-4B7F-1D44-BE1D-43C942611D7D}"/>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18062FA5-D06F-7646-8FD5-22105E584779}"/>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A6EE0B0C-CB6B-4C40-9BB9-37B41A5A5B67}"/>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2759985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09B7-905F-1E41-8D76-A6EDB7472C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A1FB43-81EC-B246-B528-B47729C2BCBC}"/>
              </a:ext>
            </a:extLst>
          </p:cNvPr>
          <p:cNvSpPr>
            <a:spLocks noGrp="1"/>
          </p:cNvSpPr>
          <p:nvPr>
            <p:ph type="dt" sz="half" idx="10"/>
          </p:nvPr>
        </p:nvSpPr>
        <p:spPr/>
        <p:txBody>
          <a:bodyPr/>
          <a:lstStyle/>
          <a:p>
            <a:fld id="{85D31FCA-DF6E-5F4E-B084-EB91B75141BF}" type="datetimeFigureOut">
              <a:rPr lang="en-US" smtClean="0"/>
              <a:t>8/8/2021</a:t>
            </a:fld>
            <a:endParaRPr lang="en-US"/>
          </a:p>
        </p:txBody>
      </p:sp>
      <p:sp>
        <p:nvSpPr>
          <p:cNvPr id="4" name="Footer Placeholder 3">
            <a:extLst>
              <a:ext uri="{FF2B5EF4-FFF2-40B4-BE49-F238E27FC236}">
                <a16:creationId xmlns:a16="http://schemas.microsoft.com/office/drawing/2014/main" id="{A8BA491D-FCB5-384E-919A-1019E41BD1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DE404-250D-6B4B-B72C-019A4910958E}"/>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8" name="Picture 7">
            <a:extLst>
              <a:ext uri="{FF2B5EF4-FFF2-40B4-BE49-F238E27FC236}">
                <a16:creationId xmlns:a16="http://schemas.microsoft.com/office/drawing/2014/main" id="{6DF60FD3-AF24-2B4E-9F63-50BFB9DBF33D}"/>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104053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52A1A-53F2-9E44-9217-EF55FD212434}"/>
              </a:ext>
            </a:extLst>
          </p:cNvPr>
          <p:cNvSpPr>
            <a:spLocks noGrp="1"/>
          </p:cNvSpPr>
          <p:nvPr>
            <p:ph type="title"/>
          </p:nvPr>
        </p:nvSpPr>
        <p:spPr>
          <a:xfrm>
            <a:off x="356840" y="365125"/>
            <a:ext cx="8430322" cy="11906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BEEBABE-8E1F-FD45-BACB-85DFCD7888BA}"/>
              </a:ext>
            </a:extLst>
          </p:cNvPr>
          <p:cNvSpPr>
            <a:spLocks noGrp="1"/>
          </p:cNvSpPr>
          <p:nvPr>
            <p:ph type="body" idx="1"/>
          </p:nvPr>
        </p:nvSpPr>
        <p:spPr>
          <a:xfrm>
            <a:off x="356839" y="1825625"/>
            <a:ext cx="11471617"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C22EEEB-82E9-5B41-A455-E99055A3997A}"/>
              </a:ext>
            </a:extLst>
          </p:cNvPr>
          <p:cNvSpPr>
            <a:spLocks noGrp="1"/>
          </p:cNvSpPr>
          <p:nvPr>
            <p:ph type="dt" sz="half" idx="2"/>
          </p:nvPr>
        </p:nvSpPr>
        <p:spPr>
          <a:xfrm>
            <a:off x="1430790" y="6356350"/>
            <a:ext cx="1633538"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85D31FCA-DF6E-5F4E-B084-EB91B75141BF}" type="datetimeFigureOut">
              <a:rPr lang="en-US" smtClean="0"/>
              <a:pPr/>
              <a:t>8/8/2021</a:t>
            </a:fld>
            <a:endParaRPr lang="en-US" dirty="0"/>
          </a:p>
        </p:txBody>
      </p:sp>
      <p:sp>
        <p:nvSpPr>
          <p:cNvPr id="5" name="Footer Placeholder 4">
            <a:extLst>
              <a:ext uri="{FF2B5EF4-FFF2-40B4-BE49-F238E27FC236}">
                <a16:creationId xmlns:a16="http://schemas.microsoft.com/office/drawing/2014/main" id="{CEF76DFF-6753-9D4F-95EE-BAA691F44C16}"/>
              </a:ext>
            </a:extLst>
          </p:cNvPr>
          <p:cNvSpPr>
            <a:spLocks noGrp="1"/>
          </p:cNvSpPr>
          <p:nvPr>
            <p:ph type="ftr" sz="quarter" idx="3"/>
          </p:nvPr>
        </p:nvSpPr>
        <p:spPr>
          <a:xfrm>
            <a:off x="3319118" y="6356350"/>
            <a:ext cx="8509337"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86E950D9-1D75-D24F-9D65-E9F8AAA0ADE9}"/>
              </a:ext>
            </a:extLst>
          </p:cNvPr>
          <p:cNvSpPr>
            <a:spLocks noGrp="1"/>
          </p:cNvSpPr>
          <p:nvPr>
            <p:ph type="sldNum" sz="quarter" idx="4"/>
          </p:nvPr>
        </p:nvSpPr>
        <p:spPr>
          <a:xfrm>
            <a:off x="356839" y="6356350"/>
            <a:ext cx="814388"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A91C39B3-71BA-C04A-8F90-02179B3D98C0}" type="slidenum">
              <a:rPr lang="en-US" smtClean="0"/>
              <a:pPr/>
              <a:t>‹#›</a:t>
            </a:fld>
            <a:endParaRPr lang="en-US" dirty="0"/>
          </a:p>
        </p:txBody>
      </p:sp>
      <p:pic>
        <p:nvPicPr>
          <p:cNvPr id="7" name="Picture 6">
            <a:extLst>
              <a:ext uri="{FF2B5EF4-FFF2-40B4-BE49-F238E27FC236}">
                <a16:creationId xmlns:a16="http://schemas.microsoft.com/office/drawing/2014/main" id="{B4BA73C1-8EFD-D342-B68E-531B7D4388B7}"/>
              </a:ext>
            </a:extLst>
          </p:cNvPr>
          <p:cNvPicPr>
            <a:picLocks noChangeAspect="1"/>
          </p:cNvPicPr>
          <p:nvPr userDrawn="1"/>
        </p:nvPicPr>
        <p:blipFill>
          <a:blip r:embed="rId17"/>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388363239"/>
      </p:ext>
    </p:extLst>
  </p:cSld>
  <p:clrMap bg1="lt1" tx1="dk1" bg2="lt2" tx2="dk2" accent1="accent1" accent2="accent2" accent3="accent3" accent4="accent4" accent5="accent5" accent6="accent6" hlink="hlink" folHlink="folHlink"/>
  <p:sldLayoutIdLst>
    <p:sldLayoutId id="2147483709" r:id="rId1"/>
    <p:sldLayoutId id="2147483722" r:id="rId2"/>
    <p:sldLayoutId id="2147483723" r:id="rId3"/>
    <p:sldLayoutId id="2147483724" r:id="rId4"/>
    <p:sldLayoutId id="2147483725" r:id="rId5"/>
    <p:sldLayoutId id="2147483710"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1" r:id="rId15"/>
  </p:sldLayoutIdLst>
  <p:txStyles>
    <p:titleStyle>
      <a:lvl1pPr algn="l" defTabSz="914400" rtl="0" eaLnBrk="1" latinLnBrk="0" hangingPunct="1">
        <a:lnSpc>
          <a:spcPct val="90000"/>
        </a:lnSpc>
        <a:spcBef>
          <a:spcPct val="0"/>
        </a:spcBef>
        <a:buNone/>
        <a:defRPr sz="4400" b="1"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5A37DE-ED93-1942-B481-9B1B56A89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A"/>
          </a:p>
        </p:txBody>
      </p:sp>
      <p:sp>
        <p:nvSpPr>
          <p:cNvPr id="3" name="Text Placeholder 2">
            <a:extLst>
              <a:ext uri="{FF2B5EF4-FFF2-40B4-BE49-F238E27FC236}">
                <a16:creationId xmlns:a16="http://schemas.microsoft.com/office/drawing/2014/main" id="{122D7930-49AF-8B43-8BC0-3930AC871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BBF228A9-9244-B141-B1A0-C6B135682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9865D-58E5-3443-B699-57932B9F3E65}" type="datetimeFigureOut">
              <a:rPr lang="en-SA" smtClean="0"/>
              <a:t>08/08/2021</a:t>
            </a:fld>
            <a:endParaRPr lang="en-SA"/>
          </a:p>
        </p:txBody>
      </p:sp>
      <p:sp>
        <p:nvSpPr>
          <p:cNvPr id="5" name="Footer Placeholder 4">
            <a:extLst>
              <a:ext uri="{FF2B5EF4-FFF2-40B4-BE49-F238E27FC236}">
                <a16:creationId xmlns:a16="http://schemas.microsoft.com/office/drawing/2014/main" id="{722C8B9E-D919-C441-89D2-13307536C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A"/>
          </a:p>
        </p:txBody>
      </p:sp>
      <p:sp>
        <p:nvSpPr>
          <p:cNvPr id="6" name="Slide Number Placeholder 5">
            <a:extLst>
              <a:ext uri="{FF2B5EF4-FFF2-40B4-BE49-F238E27FC236}">
                <a16:creationId xmlns:a16="http://schemas.microsoft.com/office/drawing/2014/main" id="{2884D2D3-1D74-6046-BF1F-1802B759D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FAA14-7CB1-194D-BC47-C86802C30266}" type="slidenum">
              <a:rPr lang="en-SA" smtClean="0"/>
              <a:t>‹#›</a:t>
            </a:fld>
            <a:endParaRPr lang="en-SA"/>
          </a:p>
        </p:txBody>
      </p:sp>
    </p:spTree>
    <p:extLst>
      <p:ext uri="{BB962C8B-B14F-4D97-AF65-F5344CB8AC3E}">
        <p14:creationId xmlns:p14="http://schemas.microsoft.com/office/powerpoint/2010/main" val="414595318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E1F9-4DC0-8841-956A-7A8EE27F0CC3}"/>
              </a:ext>
            </a:extLst>
          </p:cNvPr>
          <p:cNvSpPr>
            <a:spLocks noGrp="1"/>
          </p:cNvSpPr>
          <p:nvPr>
            <p:ph type="ctrTitle"/>
          </p:nvPr>
        </p:nvSpPr>
        <p:spPr>
          <a:xfrm>
            <a:off x="190494" y="2452689"/>
            <a:ext cx="11278800" cy="1952621"/>
          </a:xfrm>
        </p:spPr>
        <p:txBody>
          <a:bodyPr>
            <a:normAutofit/>
          </a:bodyPr>
          <a:lstStyle/>
          <a:p>
            <a:r>
              <a:rPr lang="en-US" sz="3500" dirty="0"/>
              <a:t>User Experience Evaluation Report </a:t>
            </a:r>
          </a:p>
        </p:txBody>
      </p:sp>
      <p:sp>
        <p:nvSpPr>
          <p:cNvPr id="3" name="Subtitle 2">
            <a:extLst>
              <a:ext uri="{FF2B5EF4-FFF2-40B4-BE49-F238E27FC236}">
                <a16:creationId xmlns:a16="http://schemas.microsoft.com/office/drawing/2014/main" id="{C1AB6F01-336B-324F-8367-31866AE45E3F}"/>
              </a:ext>
            </a:extLst>
          </p:cNvPr>
          <p:cNvSpPr>
            <a:spLocks noGrp="1"/>
          </p:cNvSpPr>
          <p:nvPr>
            <p:ph type="subTitle" idx="1"/>
          </p:nvPr>
        </p:nvSpPr>
        <p:spPr/>
        <p:txBody>
          <a:bodyPr/>
          <a:lstStyle/>
          <a:p>
            <a:r>
              <a:rPr lang="en-US" sz="2400" dirty="0"/>
              <a:t>Sep-2020</a:t>
            </a:r>
          </a:p>
        </p:txBody>
      </p:sp>
    </p:spTree>
    <p:extLst>
      <p:ext uri="{BB962C8B-B14F-4D97-AF65-F5344CB8AC3E}">
        <p14:creationId xmlns:p14="http://schemas.microsoft.com/office/powerpoint/2010/main" val="331148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8100"/>
            <a:ext cx="8430322" cy="1190627"/>
          </a:xfrm>
        </p:spPr>
        <p:txBody>
          <a:bodyPr vert="horz" lIns="91440" tIns="45720" rIns="91440" bIns="45720" rtlCol="0" anchor="ctr">
            <a:normAutofit/>
          </a:bodyPr>
          <a:lstStyle/>
          <a:p>
            <a:r>
              <a:rPr lang="en-US" b="1" kern="1200" dirty="0">
                <a:latin typeface="Tahoma" panose="020B0604030504040204" pitchFamily="34" charset="0"/>
                <a:ea typeface="Tahoma" panose="020B0604030504040204" pitchFamily="34" charset="0"/>
                <a:cs typeface="Tahoma" panose="020B0604030504040204" pitchFamily="34" charset="0"/>
              </a:rPr>
              <a:t>UX Followed Criteria </a:t>
            </a:r>
          </a:p>
        </p:txBody>
      </p:sp>
      <p:graphicFrame>
        <p:nvGraphicFramePr>
          <p:cNvPr id="2" name="Table 2">
            <a:extLst>
              <a:ext uri="{FF2B5EF4-FFF2-40B4-BE49-F238E27FC236}">
                <a16:creationId xmlns:a16="http://schemas.microsoft.com/office/drawing/2014/main" id="{BC8941E2-3D2C-4FF6-BCB4-A1182258BEA7}"/>
              </a:ext>
            </a:extLst>
          </p:cNvPr>
          <p:cNvGraphicFramePr>
            <a:graphicFrameLocks noGrp="1"/>
          </p:cNvGraphicFramePr>
          <p:nvPr>
            <p:extLst>
              <p:ext uri="{D42A27DB-BD31-4B8C-83A1-F6EECF244321}">
                <p14:modId xmlns:p14="http://schemas.microsoft.com/office/powerpoint/2010/main" val="2940138470"/>
              </p:ext>
            </p:extLst>
          </p:nvPr>
        </p:nvGraphicFramePr>
        <p:xfrm>
          <a:off x="177800" y="1214122"/>
          <a:ext cx="11880850" cy="5441156"/>
        </p:xfrm>
        <a:graphic>
          <a:graphicData uri="http://schemas.openxmlformats.org/drawingml/2006/table">
            <a:tbl>
              <a:tblPr firstRow="1" bandRow="1">
                <a:tableStyleId>{5C22544A-7EE6-4342-B048-85BDC9FD1C3A}</a:tableStyleId>
              </a:tblPr>
              <a:tblGrid>
                <a:gridCol w="2146300">
                  <a:extLst>
                    <a:ext uri="{9D8B030D-6E8A-4147-A177-3AD203B41FA5}">
                      <a16:colId xmlns:a16="http://schemas.microsoft.com/office/drawing/2014/main" val="167035402"/>
                    </a:ext>
                  </a:extLst>
                </a:gridCol>
                <a:gridCol w="5676900">
                  <a:extLst>
                    <a:ext uri="{9D8B030D-6E8A-4147-A177-3AD203B41FA5}">
                      <a16:colId xmlns:a16="http://schemas.microsoft.com/office/drawing/2014/main" val="846650837"/>
                    </a:ext>
                  </a:extLst>
                </a:gridCol>
                <a:gridCol w="4057650">
                  <a:extLst>
                    <a:ext uri="{9D8B030D-6E8A-4147-A177-3AD203B41FA5}">
                      <a16:colId xmlns:a16="http://schemas.microsoft.com/office/drawing/2014/main" val="1266747740"/>
                    </a:ext>
                  </a:extLst>
                </a:gridCol>
              </a:tblGrid>
              <a:tr h="561975">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Area of testing </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Description</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Evaluation Criteria </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998593776"/>
                  </a:ext>
                </a:extLst>
              </a:tr>
              <a:tr h="602456">
                <a:tc>
                  <a:txBody>
                    <a:bodyPr/>
                    <a:lstStyle/>
                    <a:p>
                      <a:pPr marL="0" marR="0" algn="ctr">
                        <a:lnSpc>
                          <a:spcPct val="107000"/>
                        </a:lnSpc>
                        <a:spcBef>
                          <a:spcPts val="0"/>
                        </a:spcBef>
                        <a:spcAft>
                          <a:spcPts val="0"/>
                        </a:spcAft>
                      </a:pPr>
                      <a:r>
                        <a:rPr lang="en-US" sz="1600" dirty="0">
                          <a:solidFill>
                            <a:srgbClr val="002060"/>
                          </a:solidFill>
                          <a:effectLst/>
                          <a:latin typeface="Tahoma" panose="020B0604030504040204" pitchFamily="34" charset="0"/>
                          <a:ea typeface="Calibri" panose="020F0502020204030204" pitchFamily="34" charset="0"/>
                          <a:cs typeface="Arial" panose="020B0604020202020204" pitchFamily="34" charset="0"/>
                        </a:rPr>
                        <a:t>User Story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600" dirty="0">
                          <a:solidFill>
                            <a:srgbClr val="002060"/>
                          </a:solidFill>
                          <a:effectLst/>
                          <a:latin typeface="Tahoma" panose="020B0604030504040204" pitchFamily="34" charset="0"/>
                          <a:ea typeface="Calibri" panose="020F0502020204030204" pitchFamily="34" charset="0"/>
                          <a:cs typeface="Arial" panose="020B0604020202020204" pitchFamily="34" charset="0"/>
                        </a:rPr>
                        <a:t>Validate the acceptance criteria of the agreed stories along with completing actions of module purposes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Easiness of use </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Actions completion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Restriction Validation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Accessibility &amp; No. of clicks/ steps. </a:t>
                      </a:r>
                      <a:endParaRPr lang="en-US" sz="1500" dirty="0"/>
                    </a:p>
                  </a:txBody>
                  <a:tcPr/>
                </a:tc>
                <a:extLst>
                  <a:ext uri="{0D108BD9-81ED-4DB2-BD59-A6C34878D82A}">
                    <a16:rowId xmlns:a16="http://schemas.microsoft.com/office/drawing/2014/main" val="888904802"/>
                  </a:ext>
                </a:extLst>
              </a:tr>
              <a:tr h="602456">
                <a:tc>
                  <a:txBody>
                    <a:bodyPr/>
                    <a:lstStyle/>
                    <a:p>
                      <a:pPr marL="0" marR="0" algn="ctr">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Content &amp; IA</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Availability of information &amp; accuracy of the spelling &amp; the correct usage of common language</a:t>
                      </a: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Accuracy of content</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Availability of information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Availability of core CTAs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kern="1200" dirty="0">
                          <a:solidFill>
                            <a:srgbClr val="002060"/>
                          </a:solidFill>
                          <a:effectLst/>
                          <a:latin typeface="Tahoma" panose="020B0604030504040204" pitchFamily="34" charset="0"/>
                          <a:ea typeface="+mn-ea"/>
                          <a:cs typeface="Arial" panose="020B0604020202020204" pitchFamily="34" charset="0"/>
                        </a:rPr>
                        <a:t>Availability of support</a:t>
                      </a:r>
                    </a:p>
                  </a:txBody>
                  <a:tcPr/>
                </a:tc>
                <a:extLst>
                  <a:ext uri="{0D108BD9-81ED-4DB2-BD59-A6C34878D82A}">
                    <a16:rowId xmlns:a16="http://schemas.microsoft.com/office/drawing/2014/main" val="1795565375"/>
                  </a:ext>
                </a:extLst>
              </a:tr>
              <a:tr h="602456">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UI &amp; Typography</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Content is legible &amp; readable. Symbol &amp; icons are understandable. Branding &amp; identity is acceptable.</a:t>
                      </a:r>
                    </a:p>
                  </a:txBody>
                  <a:tcPr marL="68580" marR="68580" marT="0" marB="0" anchor="ctr"/>
                </a:tc>
                <a:tc>
                  <a:txBody>
                    <a:bodyPr/>
                    <a:lstStyle/>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Clarity of icons. </a:t>
                      </a:r>
                    </a:p>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Alignment with identity </a:t>
                      </a:r>
                    </a:p>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Size of used icons &amp; font</a:t>
                      </a:r>
                    </a:p>
                  </a:txBody>
                  <a:tcPr/>
                </a:tc>
                <a:extLst>
                  <a:ext uri="{0D108BD9-81ED-4DB2-BD59-A6C34878D82A}">
                    <a16:rowId xmlns:a16="http://schemas.microsoft.com/office/drawing/2014/main" val="1769922082"/>
                  </a:ext>
                </a:extLst>
              </a:tr>
              <a:tr h="602456">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Responsiveness &amp; Gestures </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Using the systems from different devises &amp; screen sizes. Ability to zoom, pinch &amp; rotate pages</a:t>
                      </a: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Accuracy of buttons dimensions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kern="1200" dirty="0">
                          <a:solidFill>
                            <a:srgbClr val="002060"/>
                          </a:solidFill>
                          <a:effectLst/>
                          <a:latin typeface="Tahoma" panose="020B0604030504040204" pitchFamily="34" charset="0"/>
                          <a:cs typeface="Arial" panose="020B0604020202020204" pitchFamily="34" charset="0"/>
                        </a:rPr>
                        <a:t>Accuracy of screens dimensions</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Ability to zoom, pinch, rotate.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kern="1200">
                          <a:solidFill>
                            <a:srgbClr val="002060"/>
                          </a:solidFill>
                          <a:effectLst/>
                          <a:latin typeface="Tahoma" panose="020B0604030504040204" pitchFamily="34" charset="0"/>
                          <a:ea typeface="+mn-ea"/>
                          <a:cs typeface="Arial" panose="020B0604020202020204" pitchFamily="34" charset="0"/>
                        </a:rPr>
                        <a:t>Compatibility </a:t>
                      </a:r>
                      <a:r>
                        <a:rPr lang="en-US" sz="1500" b="0" i="0" kern="1200" dirty="0">
                          <a:solidFill>
                            <a:srgbClr val="002060"/>
                          </a:solidFill>
                          <a:effectLst/>
                          <a:latin typeface="Tahoma" panose="020B0604030504040204" pitchFamily="34" charset="0"/>
                          <a:ea typeface="+mn-ea"/>
                          <a:cs typeface="Arial" panose="020B0604020202020204" pitchFamily="34" charset="0"/>
                        </a:rPr>
                        <a:t>with all web browser</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633800366"/>
                  </a:ext>
                </a:extLst>
              </a:tr>
              <a:tr h="481965">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Performance</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Times to response within clicks</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rPr>
                        <a:t>Time consumed per clicks/ loading/ forms </a:t>
                      </a:r>
                      <a:endParaRPr lang="en-US" sz="1600" kern="1200" dirty="0">
                        <a:solidFill>
                          <a:srgbClr val="002060"/>
                        </a:solidFill>
                        <a:effectLst/>
                        <a:latin typeface="Tahoma" panose="020B0604030504040204" pitchFamily="34" charset="0"/>
                        <a:cs typeface="Arial" panose="020B0604020202020204" pitchFamily="34" charset="0"/>
                      </a:endParaRPr>
                    </a:p>
                  </a:txBody>
                  <a:tcPr anchor="ctr"/>
                </a:tc>
                <a:extLst>
                  <a:ext uri="{0D108BD9-81ED-4DB2-BD59-A6C34878D82A}">
                    <a16:rowId xmlns:a16="http://schemas.microsoft.com/office/drawing/2014/main" val="3481396883"/>
                  </a:ext>
                </a:extLst>
              </a:tr>
              <a:tr h="602456">
                <a:tc>
                  <a:txBody>
                    <a:bodyPr/>
                    <a:lstStyle/>
                    <a:p>
                      <a:pPr marL="0" marR="0" algn="ctr">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General</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Select/ deselect, CTA working, search, URL working &amp; clickable, accessing main menu from any place.</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rPr>
                        <a:t>Availability of general features even if not specified in requirements </a:t>
                      </a:r>
                      <a:endParaRPr kumimoji="0" lang="en-US" sz="16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endParaRPr>
                    </a:p>
                  </a:txBody>
                  <a:tcPr anchor="ctr"/>
                </a:tc>
                <a:extLst>
                  <a:ext uri="{0D108BD9-81ED-4DB2-BD59-A6C34878D82A}">
                    <a16:rowId xmlns:a16="http://schemas.microsoft.com/office/drawing/2014/main" val="1870769620"/>
                  </a:ext>
                </a:extLst>
              </a:tr>
            </a:tbl>
          </a:graphicData>
        </a:graphic>
      </p:graphicFrame>
    </p:spTree>
    <p:extLst>
      <p:ext uri="{BB962C8B-B14F-4D97-AF65-F5344CB8AC3E}">
        <p14:creationId xmlns:p14="http://schemas.microsoft.com/office/powerpoint/2010/main" val="125439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b="1" kern="1200" dirty="0">
                <a:latin typeface="Tahoma" panose="020B0604030504040204" pitchFamily="34" charset="0"/>
                <a:ea typeface="Tahoma" panose="020B0604030504040204" pitchFamily="34" charset="0"/>
                <a:cs typeface="Tahoma" panose="020B0604030504040204" pitchFamily="34" charset="0"/>
              </a:rPr>
              <a:t>General</a:t>
            </a:r>
          </a:p>
        </p:txBody>
      </p:sp>
      <p:sp>
        <p:nvSpPr>
          <p:cNvPr id="4" name="TextBox 3">
            <a:extLst>
              <a:ext uri="{FF2B5EF4-FFF2-40B4-BE49-F238E27FC236}">
                <a16:creationId xmlns:a16="http://schemas.microsoft.com/office/drawing/2014/main" id="{F251FD5A-BCC1-4DD1-99DB-79B242126158}"/>
              </a:ext>
            </a:extLst>
          </p:cNvPr>
          <p:cNvSpPr txBox="1"/>
          <p:nvPr/>
        </p:nvSpPr>
        <p:spPr>
          <a:xfrm>
            <a:off x="676275" y="1981200"/>
            <a:ext cx="10439400" cy="2551148"/>
          </a:xfrm>
          <a:prstGeom prst="rect">
            <a:avLst/>
          </a:prstGeom>
          <a:noFill/>
        </p:spPr>
        <p:txBody>
          <a:bodyPr wrap="square" rtlCol="0">
            <a:spAutoFit/>
          </a:bodyPr>
          <a:lstStyle/>
          <a:p>
            <a:pPr marL="342900" indent="-342900">
              <a:lnSpc>
                <a:spcPct val="150000"/>
              </a:lnSpc>
              <a:buFont typeface="+mj-lt"/>
              <a:buAutoNum type="arabicPeriod"/>
            </a:pPr>
            <a:r>
              <a:rPr lang="en-US" sz="1600" dirty="0" err="1"/>
              <a:t>nupco</a:t>
            </a:r>
            <a:r>
              <a:rPr lang="en-US" sz="1600" dirty="0"/>
              <a:t> identity isn’t followed (will send you the guideline to be align with corporate communication)</a:t>
            </a:r>
          </a:p>
          <a:p>
            <a:pPr marL="342900" indent="-342900">
              <a:lnSpc>
                <a:spcPct val="150000"/>
              </a:lnSpc>
              <a:buFont typeface="+mj-lt"/>
              <a:buAutoNum type="arabicPeriod"/>
            </a:pPr>
            <a:r>
              <a:rPr lang="en-US" sz="1600" dirty="0"/>
              <a:t>To enable live chat with Contact Center (it can be phase 2 development) </a:t>
            </a:r>
          </a:p>
          <a:p>
            <a:pPr marL="342900" indent="-342900">
              <a:lnSpc>
                <a:spcPct val="150000"/>
              </a:lnSpc>
              <a:buFont typeface="+mj-lt"/>
              <a:buAutoNum type="arabicPeriod"/>
            </a:pPr>
            <a:r>
              <a:rPr lang="en-US" sz="1600" dirty="0"/>
              <a:t>As agreed, we need to test notifications (content &amp; accuracy)</a:t>
            </a:r>
          </a:p>
          <a:p>
            <a:pPr marL="342900" indent="-342900">
              <a:lnSpc>
                <a:spcPct val="150000"/>
              </a:lnSpc>
              <a:buFont typeface="+mj-lt"/>
              <a:buAutoNum type="arabicPeriod"/>
            </a:pPr>
            <a:r>
              <a:rPr lang="en-US" sz="1600" dirty="0"/>
              <a:t>Customer Service number + technical support email should exist in all pages as header </a:t>
            </a:r>
          </a:p>
          <a:p>
            <a:pPr marL="342900" indent="-342900">
              <a:lnSpc>
                <a:spcPct val="150000"/>
              </a:lnSpc>
              <a:buFont typeface="+mj-lt"/>
              <a:buAutoNum type="arabicPeriod"/>
            </a:pPr>
            <a:r>
              <a:rPr lang="en-US" sz="1600" dirty="0"/>
              <a:t>Frequent ask questions (FAQ) should exist in footer </a:t>
            </a:r>
          </a:p>
          <a:p>
            <a:pPr marL="342900" indent="-342900">
              <a:lnSpc>
                <a:spcPct val="150000"/>
              </a:lnSpc>
              <a:buFont typeface="+mj-lt"/>
              <a:buAutoNum type="arabicPeriod"/>
            </a:pPr>
            <a:r>
              <a:rPr lang="en-US" sz="1600" dirty="0"/>
              <a:t>Add Supplier’s journey guide should exist in footer </a:t>
            </a:r>
          </a:p>
          <a:p>
            <a:pPr marL="342900" indent="-342900">
              <a:lnSpc>
                <a:spcPct val="150000"/>
              </a:lnSpc>
              <a:buFont typeface="+mj-lt"/>
              <a:buAutoNum type="arabicPeriod"/>
            </a:pPr>
            <a:endParaRPr lang="en-US" sz="1200" dirty="0"/>
          </a:p>
        </p:txBody>
      </p:sp>
    </p:spTree>
    <p:extLst>
      <p:ext uri="{BB962C8B-B14F-4D97-AF65-F5344CB8AC3E}">
        <p14:creationId xmlns:p14="http://schemas.microsoft.com/office/powerpoint/2010/main" val="383970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dirty="0"/>
              <a:t>Landing page</a:t>
            </a:r>
            <a:endParaRPr lang="en-US" b="1" kern="12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8D7E072-E1EF-4425-BF67-7E8A2E18DB21}"/>
              </a:ext>
            </a:extLst>
          </p:cNvPr>
          <p:cNvPicPr>
            <a:picLocks noChangeAspect="1"/>
          </p:cNvPicPr>
          <p:nvPr/>
        </p:nvPicPr>
        <p:blipFill>
          <a:blip r:embed="rId2"/>
          <a:stretch>
            <a:fillRect/>
          </a:stretch>
        </p:blipFill>
        <p:spPr>
          <a:xfrm>
            <a:off x="356841" y="1748754"/>
            <a:ext cx="2983930" cy="2446106"/>
          </a:xfrm>
          <a:prstGeom prst="rect">
            <a:avLst/>
          </a:prstGeom>
        </p:spPr>
      </p:pic>
      <p:sp>
        <p:nvSpPr>
          <p:cNvPr id="4" name="TextBox 3">
            <a:extLst>
              <a:ext uri="{FF2B5EF4-FFF2-40B4-BE49-F238E27FC236}">
                <a16:creationId xmlns:a16="http://schemas.microsoft.com/office/drawing/2014/main" id="{F251FD5A-BCC1-4DD1-99DB-79B242126158}"/>
              </a:ext>
            </a:extLst>
          </p:cNvPr>
          <p:cNvSpPr txBox="1"/>
          <p:nvPr/>
        </p:nvSpPr>
        <p:spPr>
          <a:xfrm>
            <a:off x="7064316" y="1973707"/>
            <a:ext cx="3752850" cy="3655681"/>
          </a:xfrm>
          <a:prstGeom prst="rect">
            <a:avLst/>
          </a:prstGeom>
          <a:noFill/>
        </p:spPr>
        <p:txBody>
          <a:bodyPr wrap="square" rtlCol="0">
            <a:spAutoFit/>
          </a:bodyPr>
          <a:lstStyle/>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Retrieve the password/username* must be automated. </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registration option should be existed. </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If the functionalities supported in Arabic, changing the language should be an option in the top of the page pre-login page</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Human centric design language is missing. </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No option to register. If the business doesn’t want user to register, adding following scenario is needed: </a:t>
            </a: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I am a supplier and I want to register 	Send email to ………</a:t>
            </a: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6.    How can the user reach this page? </a:t>
            </a:r>
          </a:p>
        </p:txBody>
      </p:sp>
      <p:pic>
        <p:nvPicPr>
          <p:cNvPr id="5" name="Picture 4">
            <a:extLst>
              <a:ext uri="{FF2B5EF4-FFF2-40B4-BE49-F238E27FC236}">
                <a16:creationId xmlns:a16="http://schemas.microsoft.com/office/drawing/2014/main" id="{ACDD2D16-58C6-4B07-8A93-5E3BA955ECA4}"/>
              </a:ext>
            </a:extLst>
          </p:cNvPr>
          <p:cNvPicPr>
            <a:picLocks noChangeAspect="1"/>
          </p:cNvPicPr>
          <p:nvPr/>
        </p:nvPicPr>
        <p:blipFill rotWithShape="1">
          <a:blip r:embed="rId3"/>
          <a:srcRect l="51978" t="30725" r="19978" b="28778"/>
          <a:stretch/>
        </p:blipFill>
        <p:spPr>
          <a:xfrm>
            <a:off x="356840" y="4194860"/>
            <a:ext cx="3057587" cy="2483693"/>
          </a:xfrm>
          <a:prstGeom prst="rect">
            <a:avLst/>
          </a:prstGeom>
        </p:spPr>
      </p:pic>
    </p:spTree>
    <p:extLst>
      <p:ext uri="{BB962C8B-B14F-4D97-AF65-F5344CB8AC3E}">
        <p14:creationId xmlns:p14="http://schemas.microsoft.com/office/powerpoint/2010/main" val="289510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dirty="0"/>
              <a:t>Home Page  </a:t>
            </a:r>
            <a:endParaRPr lang="en-US" b="1" kern="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251FD5A-BCC1-4DD1-99DB-79B242126158}"/>
              </a:ext>
            </a:extLst>
          </p:cNvPr>
          <p:cNvSpPr txBox="1"/>
          <p:nvPr/>
        </p:nvSpPr>
        <p:spPr>
          <a:xfrm>
            <a:off x="6910736" y="1819275"/>
            <a:ext cx="4843113" cy="2824684"/>
          </a:xfrm>
          <a:prstGeom prst="rect">
            <a:avLst/>
          </a:prstGeom>
          <a:noFill/>
        </p:spPr>
        <p:txBody>
          <a:bodyPr wrap="square" rtlCol="0">
            <a:spAutoFit/>
          </a:bodyPr>
          <a:lstStyle/>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option “Arabic” isn’t working</a:t>
            </a:r>
          </a:p>
          <a:p>
            <a:pPr marL="228600" indent="-228600">
              <a:lnSpc>
                <a:spcPct val="150000"/>
              </a:lnSpc>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language button should be replaced with this icon             and make sure that the size of the word English &amp; Arabic is fitted to the window  </a:t>
            </a:r>
          </a:p>
          <a:p>
            <a:pPr marL="228600" indent="-228600">
              <a:lnSpc>
                <a:spcPct val="150000"/>
              </a:lnSpc>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List the full name of each function, then ended them with abbreviation </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logout icon in the top right       means on/ off. It should be replaced with </a:t>
            </a:r>
          </a:p>
        </p:txBody>
      </p:sp>
      <p:pic>
        <p:nvPicPr>
          <p:cNvPr id="5" name="Picture 4">
            <a:extLst>
              <a:ext uri="{FF2B5EF4-FFF2-40B4-BE49-F238E27FC236}">
                <a16:creationId xmlns:a16="http://schemas.microsoft.com/office/drawing/2014/main" id="{73FEB401-72DD-4548-BB12-A32BF765B088}"/>
              </a:ext>
            </a:extLst>
          </p:cNvPr>
          <p:cNvPicPr>
            <a:picLocks noChangeAspect="1"/>
          </p:cNvPicPr>
          <p:nvPr/>
        </p:nvPicPr>
        <p:blipFill>
          <a:blip r:embed="rId2"/>
          <a:stretch>
            <a:fillRect/>
          </a:stretch>
        </p:blipFill>
        <p:spPr>
          <a:xfrm>
            <a:off x="356840" y="2178533"/>
            <a:ext cx="6435256" cy="2322347"/>
          </a:xfrm>
          <a:prstGeom prst="rect">
            <a:avLst/>
          </a:prstGeom>
        </p:spPr>
      </p:pic>
      <p:pic>
        <p:nvPicPr>
          <p:cNvPr id="8" name="Picture 7">
            <a:extLst>
              <a:ext uri="{FF2B5EF4-FFF2-40B4-BE49-F238E27FC236}">
                <a16:creationId xmlns:a16="http://schemas.microsoft.com/office/drawing/2014/main" id="{CBBFF823-3C1F-445F-A258-F4CBEC628197}"/>
              </a:ext>
            </a:extLst>
          </p:cNvPr>
          <p:cNvPicPr>
            <a:picLocks noChangeAspect="1"/>
          </p:cNvPicPr>
          <p:nvPr/>
        </p:nvPicPr>
        <p:blipFill rotWithShape="1">
          <a:blip r:embed="rId3"/>
          <a:srcRect l="17143" t="12121" r="15714" b="12500"/>
          <a:stretch/>
        </p:blipFill>
        <p:spPr>
          <a:xfrm>
            <a:off x="9512801" y="4098030"/>
            <a:ext cx="201652" cy="213451"/>
          </a:xfrm>
          <a:prstGeom prst="rect">
            <a:avLst/>
          </a:prstGeom>
        </p:spPr>
      </p:pic>
      <p:pic>
        <p:nvPicPr>
          <p:cNvPr id="10" name="Picture 9">
            <a:extLst>
              <a:ext uri="{FF2B5EF4-FFF2-40B4-BE49-F238E27FC236}">
                <a16:creationId xmlns:a16="http://schemas.microsoft.com/office/drawing/2014/main" id="{806FBA17-085E-4EB2-A9B4-6312FC52ACE8}"/>
              </a:ext>
            </a:extLst>
          </p:cNvPr>
          <p:cNvPicPr>
            <a:picLocks noChangeAspect="1"/>
          </p:cNvPicPr>
          <p:nvPr/>
        </p:nvPicPr>
        <p:blipFill>
          <a:blip r:embed="rId4"/>
          <a:stretch>
            <a:fillRect/>
          </a:stretch>
        </p:blipFill>
        <p:spPr>
          <a:xfrm flipV="1">
            <a:off x="8305478" y="4406964"/>
            <a:ext cx="178714" cy="187832"/>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98F6DB4-1F22-44EE-9A5A-A7FEA7185490}"/>
              </a:ext>
            </a:extLst>
          </p:cNvPr>
          <p:cNvPicPr>
            <a:picLocks noChangeAspect="1"/>
          </p:cNvPicPr>
          <p:nvPr/>
        </p:nvPicPr>
        <p:blipFill>
          <a:blip r:embed="rId5"/>
          <a:stretch>
            <a:fillRect/>
          </a:stretch>
        </p:blipFill>
        <p:spPr>
          <a:xfrm>
            <a:off x="11049002" y="2479115"/>
            <a:ext cx="462966" cy="159583"/>
          </a:xfrm>
          <a:prstGeom prst="rect">
            <a:avLst/>
          </a:prstGeom>
        </p:spPr>
      </p:pic>
    </p:spTree>
    <p:extLst>
      <p:ext uri="{BB962C8B-B14F-4D97-AF65-F5344CB8AC3E}">
        <p14:creationId xmlns:p14="http://schemas.microsoft.com/office/powerpoint/2010/main" val="233477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585576D-00FF-4D70-AF36-92AA2F098456}"/>
              </a:ext>
            </a:extLst>
          </p:cNvPr>
          <p:cNvPicPr>
            <a:picLocks noGrp="1" noChangeAspect="1"/>
          </p:cNvPicPr>
          <p:nvPr>
            <p:ph sz="half" idx="2"/>
          </p:nvPr>
        </p:nvPicPr>
        <p:blipFill rotWithShape="1">
          <a:blip r:embed="rId2"/>
          <a:srcRect t="10918" b="9887"/>
          <a:stretch/>
        </p:blipFill>
        <p:spPr>
          <a:xfrm>
            <a:off x="356840" y="1958437"/>
            <a:ext cx="5640387" cy="2512613"/>
          </a:xfrm>
        </p:spPr>
      </p:pic>
      <p:sp>
        <p:nvSpPr>
          <p:cNvPr id="5" name="Content Placeholder 4">
            <a:extLst>
              <a:ext uri="{FF2B5EF4-FFF2-40B4-BE49-F238E27FC236}">
                <a16:creationId xmlns:a16="http://schemas.microsoft.com/office/drawing/2014/main" id="{036CC52C-2A18-4BC5-A45D-6969B79D2A39}"/>
              </a:ext>
            </a:extLst>
          </p:cNvPr>
          <p:cNvSpPr>
            <a:spLocks noGrp="1"/>
          </p:cNvSpPr>
          <p:nvPr>
            <p:ph sz="quarter" idx="4"/>
          </p:nvPr>
        </p:nvSpPr>
        <p:spPr/>
        <p:txBody>
          <a:bodyPr>
            <a:normAutofit/>
          </a:bodyPr>
          <a:lstStyle/>
          <a:p>
            <a:r>
              <a:rPr lang="en-US" sz="1200" dirty="0"/>
              <a:t>Replace supplier – e – INOIVE to My e- Invoice and locate it in existing invoice list location </a:t>
            </a:r>
          </a:p>
          <a:p>
            <a:r>
              <a:rPr lang="en-US" sz="1200" dirty="0"/>
              <a:t>Change the options to My Marketplace PO…etc.</a:t>
            </a:r>
          </a:p>
          <a:p>
            <a:r>
              <a:rPr lang="en-US" sz="1200" dirty="0"/>
              <a:t>Change the icons of all buttons, put MP and Wasfaty logo </a:t>
            </a:r>
          </a:p>
          <a:p>
            <a:r>
              <a:rPr lang="en-US" sz="1200" dirty="0"/>
              <a:t>Proposed other icons for medical and nonmedical </a:t>
            </a:r>
          </a:p>
          <a:p>
            <a:r>
              <a:rPr lang="en-US" sz="1200" dirty="0"/>
              <a:t>For Home’s icon please use this instead of this </a:t>
            </a:r>
          </a:p>
          <a:p>
            <a:endParaRPr lang="en-US" sz="1200" dirty="0"/>
          </a:p>
          <a:p>
            <a:endParaRPr lang="en-US" sz="1200" dirty="0">
              <a:highlight>
                <a:srgbClr val="FF00FF"/>
              </a:highlight>
            </a:endParaRPr>
          </a:p>
        </p:txBody>
      </p:sp>
      <p:sp>
        <p:nvSpPr>
          <p:cNvPr id="6" name="Title 5">
            <a:extLst>
              <a:ext uri="{FF2B5EF4-FFF2-40B4-BE49-F238E27FC236}">
                <a16:creationId xmlns:a16="http://schemas.microsoft.com/office/drawing/2014/main" id="{C4F48856-6E6A-4DA4-A0BB-AFAB45FF4382}"/>
              </a:ext>
            </a:extLst>
          </p:cNvPr>
          <p:cNvSpPr>
            <a:spLocks noGrp="1"/>
          </p:cNvSpPr>
          <p:nvPr>
            <p:ph type="title"/>
          </p:nvPr>
        </p:nvSpPr>
        <p:spPr/>
        <p:txBody>
          <a:bodyPr/>
          <a:lstStyle/>
          <a:p>
            <a:r>
              <a:rPr lang="en-US" dirty="0"/>
              <a:t>Dashboard</a:t>
            </a:r>
          </a:p>
        </p:txBody>
      </p:sp>
      <p:pic>
        <p:nvPicPr>
          <p:cNvPr id="3" name="Picture 2" descr="Icon&#10;&#10;Description automatically generated">
            <a:extLst>
              <a:ext uri="{FF2B5EF4-FFF2-40B4-BE49-F238E27FC236}">
                <a16:creationId xmlns:a16="http://schemas.microsoft.com/office/drawing/2014/main" id="{737D4DD4-27BD-4FB9-AFFC-3DC8887C9E63}"/>
              </a:ext>
            </a:extLst>
          </p:cNvPr>
          <p:cNvPicPr>
            <a:picLocks noChangeAspect="1"/>
          </p:cNvPicPr>
          <p:nvPr/>
        </p:nvPicPr>
        <p:blipFill rotWithShape="1">
          <a:blip r:embed="rId3"/>
          <a:srcRect l="22654" t="1" b="25078"/>
          <a:stretch/>
        </p:blipFill>
        <p:spPr>
          <a:xfrm>
            <a:off x="9664117" y="3850329"/>
            <a:ext cx="285226" cy="298028"/>
          </a:xfrm>
          <a:prstGeom prst="rect">
            <a:avLst/>
          </a:prstGeom>
        </p:spPr>
      </p:pic>
    </p:spTree>
    <p:extLst>
      <p:ext uri="{BB962C8B-B14F-4D97-AF65-F5344CB8AC3E}">
        <p14:creationId xmlns:p14="http://schemas.microsoft.com/office/powerpoint/2010/main" val="1642531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AFF40F-B1F2-4E8A-80E5-8F1B7249C407}"/>
              </a:ext>
            </a:extLst>
          </p:cNvPr>
          <p:cNvPicPr>
            <a:picLocks noChangeAspect="1"/>
          </p:cNvPicPr>
          <p:nvPr/>
        </p:nvPicPr>
        <p:blipFill rotWithShape="1">
          <a:blip r:embed="rId2"/>
          <a:srcRect l="16109" t="13913" r="4130" b="5855"/>
          <a:stretch/>
        </p:blipFill>
        <p:spPr>
          <a:xfrm>
            <a:off x="254442" y="1313583"/>
            <a:ext cx="8189843" cy="4633992"/>
          </a:xfrm>
          <a:prstGeom prst="rect">
            <a:avLst/>
          </a:prstGeom>
        </p:spPr>
      </p:pic>
      <p:sp>
        <p:nvSpPr>
          <p:cNvPr id="8" name="TextBox 7">
            <a:extLst>
              <a:ext uri="{FF2B5EF4-FFF2-40B4-BE49-F238E27FC236}">
                <a16:creationId xmlns:a16="http://schemas.microsoft.com/office/drawing/2014/main" id="{2181C8E6-5A79-4E41-BCC0-FF86F0D5AFD5}"/>
              </a:ext>
            </a:extLst>
          </p:cNvPr>
          <p:cNvSpPr txBox="1"/>
          <p:nvPr/>
        </p:nvSpPr>
        <p:spPr>
          <a:xfrm>
            <a:off x="8703613" y="1843033"/>
            <a:ext cx="3175221" cy="4154984"/>
          </a:xfrm>
          <a:prstGeom prst="rect">
            <a:avLst/>
          </a:prstGeom>
          <a:noFill/>
        </p:spPr>
        <p:txBody>
          <a:bodyPr wrap="square" rtlCol="0">
            <a:spAutoFit/>
          </a:bodyPr>
          <a:lstStyle/>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Change PO # to My PO Number.</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Value ordered need to be changed to price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flow of selecting the row then create invoice need to be changed. Or add description. In order to create invoice please select the needed PO then click on create invoice. (what is the business role )</a:t>
            </a:r>
          </a:p>
          <a:p>
            <a:pPr marL="228600" indent="-228600">
              <a:buFont typeface="+mj-lt"/>
              <a:buAutoNum type="arabicPeriod"/>
            </a:pPr>
            <a:endParaRPr lang="en-US" sz="1200" i="1"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all amounts needs to have a coma after each 3 digits (ex: 1,000,000.00 instead of  10000000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Search button should be included in the dashboard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Search button should include instruction that indicates only  search for PO number</a:t>
            </a:r>
          </a:p>
        </p:txBody>
      </p:sp>
      <p:sp>
        <p:nvSpPr>
          <p:cNvPr id="4" name="Title 5">
            <a:extLst>
              <a:ext uri="{FF2B5EF4-FFF2-40B4-BE49-F238E27FC236}">
                <a16:creationId xmlns:a16="http://schemas.microsoft.com/office/drawing/2014/main" id="{9AB497B2-FEDF-47CE-A0F9-DB97D87B5B14}"/>
              </a:ext>
            </a:extLst>
          </p:cNvPr>
          <p:cNvSpPr>
            <a:spLocks noGrp="1"/>
          </p:cNvSpPr>
          <p:nvPr>
            <p:ph type="title"/>
          </p:nvPr>
        </p:nvSpPr>
        <p:spPr>
          <a:xfrm>
            <a:off x="356840" y="264669"/>
            <a:ext cx="8430322" cy="1190627"/>
          </a:xfrm>
        </p:spPr>
        <p:txBody>
          <a:bodyPr/>
          <a:lstStyle/>
          <a:p>
            <a:r>
              <a:rPr lang="en-US" dirty="0"/>
              <a:t>PO List</a:t>
            </a:r>
          </a:p>
        </p:txBody>
      </p:sp>
    </p:spTree>
    <p:extLst>
      <p:ext uri="{BB962C8B-B14F-4D97-AF65-F5344CB8AC3E}">
        <p14:creationId xmlns:p14="http://schemas.microsoft.com/office/powerpoint/2010/main" val="4249865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0FA2FE06-C616-43E4-AA14-A9499277752F}"/>
              </a:ext>
            </a:extLst>
          </p:cNvPr>
          <p:cNvPicPr>
            <a:picLocks noGrp="1" noChangeAspect="1"/>
          </p:cNvPicPr>
          <p:nvPr>
            <p:ph sz="half" idx="1"/>
          </p:nvPr>
        </p:nvPicPr>
        <p:blipFill>
          <a:blip r:embed="rId2"/>
          <a:stretch>
            <a:fillRect/>
          </a:stretch>
        </p:blipFill>
        <p:spPr>
          <a:xfrm>
            <a:off x="356840" y="1994789"/>
            <a:ext cx="5662612" cy="1915762"/>
          </a:xfrm>
        </p:spPr>
      </p:pic>
      <p:sp>
        <p:nvSpPr>
          <p:cNvPr id="3" name="Content Placeholder 2">
            <a:extLst>
              <a:ext uri="{FF2B5EF4-FFF2-40B4-BE49-F238E27FC236}">
                <a16:creationId xmlns:a16="http://schemas.microsoft.com/office/drawing/2014/main" id="{F0001C06-407D-437A-9A9D-4A26FEC39594}"/>
              </a:ext>
            </a:extLst>
          </p:cNvPr>
          <p:cNvSpPr>
            <a:spLocks noGrp="1"/>
          </p:cNvSpPr>
          <p:nvPr>
            <p:ph sz="half" idx="2"/>
          </p:nvPr>
        </p:nvSpPr>
        <p:spPr>
          <a:xfrm>
            <a:off x="6178904" y="2606675"/>
            <a:ext cx="5656256" cy="1003300"/>
          </a:xfrm>
        </p:spPr>
        <p:txBody>
          <a:bodyPr>
            <a:normAutofit lnSpcReduction="10000"/>
          </a:bodyPr>
          <a:lstStyle/>
          <a:p>
            <a:r>
              <a:rPr lang="en-US" sz="1200" dirty="0"/>
              <a:t>Highlight the required fields or add a “*” to the top right of the field </a:t>
            </a:r>
          </a:p>
          <a:p>
            <a:r>
              <a:rPr lang="en-US" sz="1200" dirty="0"/>
              <a:t>Define what documents  or attachments is needed?</a:t>
            </a:r>
          </a:p>
          <a:p>
            <a:r>
              <a:rPr lang="en-US" sz="1200" dirty="0"/>
              <a:t>What is the difference between save and submit (because save isn’t editable, so it fully same as submit?)</a:t>
            </a:r>
          </a:p>
        </p:txBody>
      </p:sp>
      <p:sp>
        <p:nvSpPr>
          <p:cNvPr id="4" name="Title 3">
            <a:extLst>
              <a:ext uri="{FF2B5EF4-FFF2-40B4-BE49-F238E27FC236}">
                <a16:creationId xmlns:a16="http://schemas.microsoft.com/office/drawing/2014/main" id="{818A0D64-1219-4454-AB8E-EA33AF510C02}"/>
              </a:ext>
            </a:extLst>
          </p:cNvPr>
          <p:cNvSpPr>
            <a:spLocks noGrp="1"/>
          </p:cNvSpPr>
          <p:nvPr>
            <p:ph type="title"/>
          </p:nvPr>
        </p:nvSpPr>
        <p:spPr/>
        <p:txBody>
          <a:bodyPr/>
          <a:lstStyle/>
          <a:p>
            <a:r>
              <a:rPr lang="en-US" dirty="0"/>
              <a:t>Select Item </a:t>
            </a:r>
          </a:p>
        </p:txBody>
      </p:sp>
    </p:spTree>
    <p:extLst>
      <p:ext uri="{BB962C8B-B14F-4D97-AF65-F5344CB8AC3E}">
        <p14:creationId xmlns:p14="http://schemas.microsoft.com/office/powerpoint/2010/main" val="368896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EB6801F-862D-EB42-BD81-873FB354738B}"/>
              </a:ext>
            </a:extLst>
          </p:cNvPr>
          <p:cNvSpPr>
            <a:spLocks noGrp="1"/>
          </p:cNvSpPr>
          <p:nvPr>
            <p:ph type="ctrTitle"/>
          </p:nvPr>
        </p:nvSpPr>
        <p:spPr/>
        <p:txBody>
          <a:bodyPr/>
          <a:lstStyle/>
          <a:p>
            <a:r>
              <a:rPr lang="en-US" dirty="0"/>
              <a:t>Thank You</a:t>
            </a:r>
            <a:endParaRPr lang="en-SA" dirty="0"/>
          </a:p>
        </p:txBody>
      </p:sp>
    </p:spTree>
    <p:extLst>
      <p:ext uri="{BB962C8B-B14F-4D97-AF65-F5344CB8AC3E}">
        <p14:creationId xmlns:p14="http://schemas.microsoft.com/office/powerpoint/2010/main" val="160230341"/>
      </p:ext>
    </p:extLst>
  </p:cSld>
  <p:clrMapOvr>
    <a:masterClrMapping/>
  </p:clrMapOvr>
</p:sld>
</file>

<file path=ppt/theme/theme1.xml><?xml version="1.0" encoding="utf-8"?>
<a:theme xmlns:a="http://schemas.openxmlformats.org/drawingml/2006/main" name="Office Theme">
  <a:themeElements>
    <a:clrScheme name="NUPCO">
      <a:dk1>
        <a:srgbClr val="1C2346"/>
      </a:dk1>
      <a:lt1>
        <a:srgbClr val="FFFFFF"/>
      </a:lt1>
      <a:dk2>
        <a:srgbClr val="1C2346"/>
      </a:dk2>
      <a:lt2>
        <a:srgbClr val="FFFFFF"/>
      </a:lt2>
      <a:accent1>
        <a:srgbClr val="E06E0E"/>
      </a:accent1>
      <a:accent2>
        <a:srgbClr val="E3151C"/>
      </a:accent2>
      <a:accent3>
        <a:srgbClr val="963049"/>
      </a:accent3>
      <a:accent4>
        <a:srgbClr val="895D93"/>
      </a:accent4>
      <a:accent5>
        <a:srgbClr val="3C8DC7"/>
      </a:accent5>
      <a:accent6>
        <a:srgbClr val="A3B34B"/>
      </a:accent6>
      <a:hlink>
        <a:srgbClr val="E06E0E"/>
      </a:hlink>
      <a:folHlink>
        <a:srgbClr val="7679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pco_EN_Template" id="{BEB546AF-A6F7-054D-96F2-C4378BCDEAE3}" vid="{B75F495A-4F8C-2A44-AE88-8DD24D58ADD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3553D2B2ADA448B3494F8E21681546" ma:contentTypeVersion="10" ma:contentTypeDescription="Create a new document." ma:contentTypeScope="" ma:versionID="fd74c50e03a29e58115f5c9244692518">
  <xsd:schema xmlns:xsd="http://www.w3.org/2001/XMLSchema" xmlns:xs="http://www.w3.org/2001/XMLSchema" xmlns:p="http://schemas.microsoft.com/office/2006/metadata/properties" xmlns:ns2="5e85342f-e7e8-4f74-8e63-8aca1c9fea13" targetNamespace="http://schemas.microsoft.com/office/2006/metadata/properties" ma:root="true" ma:fieldsID="9c56f0b2d7d8bb0ef191bad434c21488" ns2:_="">
    <xsd:import namespace="5e85342f-e7e8-4f74-8e63-8aca1c9fea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85342f-e7e8-4f74-8e63-8aca1c9fea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13101F-49CF-4D54-A334-F3BF73202C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85342f-e7e8-4f74-8e63-8aca1c9fe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E04713-6B28-4616-A176-F3B813110B5D}">
  <ds:schemaRefs>
    <ds:schemaRef ds:uri="http://schemas.microsoft.com/office/2006/documentManagement/types"/>
    <ds:schemaRef ds:uri="http://purl.org/dc/dcmitype/"/>
    <ds:schemaRef ds:uri="http://purl.org/dc/elements/1.1/"/>
    <ds:schemaRef ds:uri="5e85342f-e7e8-4f74-8e63-8aca1c9fea13"/>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C0FBECB1-283C-465A-B3C8-FD355C38EF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16799</TotalTime>
  <Words>639</Words>
  <Application>Microsoft Office PowerPoint</Application>
  <PresentationFormat>Widescreen</PresentationFormat>
  <Paragraphs>81</Paragraphs>
  <Slides>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Calibri</vt:lpstr>
      <vt:lpstr>Calibri Light</vt:lpstr>
      <vt:lpstr>Tahoma</vt:lpstr>
      <vt:lpstr>Office Theme</vt:lpstr>
      <vt:lpstr>Custom Design</vt:lpstr>
      <vt:lpstr>User Experience Evaluation Report </vt:lpstr>
      <vt:lpstr>UX Followed Criteria </vt:lpstr>
      <vt:lpstr>General</vt:lpstr>
      <vt:lpstr>Landing page</vt:lpstr>
      <vt:lpstr>Home Page  </vt:lpstr>
      <vt:lpstr>Dashboard</vt:lpstr>
      <vt:lpstr>PO List</vt:lpstr>
      <vt:lpstr>Select Item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Shaden S. Alsukaibi</dc:creator>
  <cp:lastModifiedBy>Mohammed B. Al Badr</cp:lastModifiedBy>
  <cp:revision>273</cp:revision>
  <dcterms:created xsi:type="dcterms:W3CDTF">2020-03-08T11:29:02Z</dcterms:created>
  <dcterms:modified xsi:type="dcterms:W3CDTF">2021-08-08T13:27:13Z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0x0101008B3553D2B2ADA448B3494F8E21681546</vt:lpwstr>
  </property>
</Properties>
</file>